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3"/>
  </p:notesMasterIdLst>
  <p:sldIdLst>
    <p:sldId id="258" r:id="rId5"/>
    <p:sldId id="537" r:id="rId6"/>
    <p:sldId id="797" r:id="rId7"/>
    <p:sldId id="802" r:id="rId8"/>
    <p:sldId id="836" r:id="rId9"/>
    <p:sldId id="837" r:id="rId10"/>
    <p:sldId id="838" r:id="rId11"/>
    <p:sldId id="810" r:id="rId12"/>
    <p:sldId id="848" r:id="rId13"/>
    <p:sldId id="813" r:id="rId14"/>
    <p:sldId id="269" r:id="rId15"/>
    <p:sldId id="559" r:id="rId16"/>
    <p:sldId id="844" r:id="rId17"/>
    <p:sldId id="847" r:id="rId18"/>
    <p:sldId id="889" r:id="rId19"/>
    <p:sldId id="846" r:id="rId20"/>
    <p:sldId id="841" r:id="rId21"/>
    <p:sldId id="814" r:id="rId22"/>
    <p:sldId id="891" r:id="rId23"/>
    <p:sldId id="815" r:id="rId24"/>
    <p:sldId id="864" r:id="rId25"/>
    <p:sldId id="865" r:id="rId26"/>
    <p:sldId id="826" r:id="rId27"/>
    <p:sldId id="829" r:id="rId28"/>
    <p:sldId id="890" r:id="rId29"/>
    <p:sldId id="827" r:id="rId30"/>
    <p:sldId id="831" r:id="rId31"/>
    <p:sldId id="289"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UGent Panno Text" panose="02000506040000040003" pitchFamily="2" charset="0"/>
      <p:regular r:id="rId38"/>
    </p:embeddedFont>
    <p:embeddedFont>
      <p:font typeface="UGent Panno Text Normal" panose="020B0604020202020204" charset="0"/>
      <p:regular r:id="rId39"/>
      <p:bold r:id="rId40"/>
    </p:embeddedFont>
    <p:embeddedFont>
      <p:font typeface="UGent Panno Text SemiLight" panose="02000406040000040003" pitchFamily="2" charset="0"/>
      <p:regular r:id="rId41"/>
    </p:embeddedFont>
  </p:embeddedFontLst>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Standaert" initials="LS" lastIdx="9" clrIdx="0">
    <p:extLst>
      <p:ext uri="{19B8F6BF-5375-455C-9EA6-DF929625EA0E}">
        <p15:presenceInfo xmlns:p15="http://schemas.microsoft.com/office/powerpoint/2012/main" userId="S-1-5-21-4030456262-320625612-449655040-2874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70" d="100"/>
          <a:sy n="70" d="100"/>
        </p:scale>
        <p:origin x="58" y="30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Standaert" userId="57751787-d58b-49ec-bf32-1c6c653d8c17" providerId="ADAL" clId="{EF73D1D8-928E-40A0-A967-75C6DA559627}"/>
  </pc:docChgLst>
  <pc:docChgLst>
    <pc:chgData name="Laura Standaert" userId="57751787-d58b-49ec-bf32-1c6c653d8c17" providerId="ADAL" clId="{90FE7250-F4D4-43E7-9DFC-B2B68B16D604}"/>
  </pc:docChgLst>
  <pc:docChgLst>
    <pc:chgData name="Laura Standaert" userId="57751787-d58b-49ec-bf32-1c6c653d8c17" providerId="ADAL" clId="{E766EBF5-294D-444E-B911-A349ABF81FE1}"/>
    <pc:docChg chg="undo custSel addSld delSld modSld">
      <pc:chgData name="Laura Standaert" userId="57751787-d58b-49ec-bf32-1c6c653d8c17" providerId="ADAL" clId="{E766EBF5-294D-444E-B911-A349ABF81FE1}" dt="2022-12-01T14:34:23.951" v="854" actId="20577"/>
      <pc:docMkLst>
        <pc:docMk/>
      </pc:docMkLst>
      <pc:sldChg chg="addSp delSp modSp">
        <pc:chgData name="Laura Standaert" userId="57751787-d58b-49ec-bf32-1c6c653d8c17" providerId="ADAL" clId="{E766EBF5-294D-444E-B911-A349ABF81FE1}" dt="2022-12-01T14:34:23.951" v="854" actId="20577"/>
        <pc:sldMkLst>
          <pc:docMk/>
          <pc:sldMk cId="4282446803" sldId="289"/>
        </pc:sldMkLst>
        <pc:spChg chg="mod">
          <ac:chgData name="Laura Standaert" userId="57751787-d58b-49ec-bf32-1c6c653d8c17" providerId="ADAL" clId="{E766EBF5-294D-444E-B911-A349ABF81FE1}" dt="2022-12-01T14:33:29.674" v="839" actId="20577"/>
          <ac:spMkLst>
            <pc:docMk/>
            <pc:sldMk cId="4282446803" sldId="289"/>
            <ac:spMk id="2" creationId="{00000000-0000-0000-0000-000000000000}"/>
          </ac:spMkLst>
        </pc:spChg>
        <pc:spChg chg="mod">
          <ac:chgData name="Laura Standaert" userId="57751787-d58b-49ec-bf32-1c6c653d8c17" providerId="ADAL" clId="{E766EBF5-294D-444E-B911-A349ABF81FE1}" dt="2022-12-01T14:34:23.951" v="854" actId="20577"/>
          <ac:spMkLst>
            <pc:docMk/>
            <pc:sldMk cId="4282446803" sldId="289"/>
            <ac:spMk id="7" creationId="{76ECFEE9-B54C-40ED-B48D-62A343019B40}"/>
          </ac:spMkLst>
        </pc:spChg>
        <pc:spChg chg="add del">
          <ac:chgData name="Laura Standaert" userId="57751787-d58b-49ec-bf32-1c6c653d8c17" providerId="ADAL" clId="{E766EBF5-294D-444E-B911-A349ABF81FE1}" dt="2022-12-01T14:33:37.764" v="841" actId="478"/>
          <ac:spMkLst>
            <pc:docMk/>
            <pc:sldMk cId="4282446803" sldId="289"/>
            <ac:spMk id="9" creationId="{8229A80F-3863-4EC3-9533-0C57BFCA6EFE}"/>
          </ac:spMkLst>
        </pc:spChg>
        <pc:picChg chg="add mod">
          <ac:chgData name="Laura Standaert" userId="57751787-d58b-49ec-bf32-1c6c653d8c17" providerId="ADAL" clId="{E766EBF5-294D-444E-B911-A349ABF81FE1}" dt="2022-12-01T14:33:40.022" v="842" actId="1076"/>
          <ac:picMkLst>
            <pc:docMk/>
            <pc:sldMk cId="4282446803" sldId="289"/>
            <ac:picMk id="11" creationId="{78A6B3BA-BF45-4BFD-A530-ACB39D426E6D}"/>
          </ac:picMkLst>
        </pc:picChg>
      </pc:sldChg>
      <pc:sldChg chg="modSp">
        <pc:chgData name="Laura Standaert" userId="57751787-d58b-49ec-bf32-1c6c653d8c17" providerId="ADAL" clId="{E766EBF5-294D-444E-B911-A349ABF81FE1}" dt="2022-12-01T14:11:27.451" v="546" actId="2711"/>
        <pc:sldMkLst>
          <pc:docMk/>
          <pc:sldMk cId="4142425160" sldId="537"/>
        </pc:sldMkLst>
        <pc:spChg chg="mod">
          <ac:chgData name="Laura Standaert" userId="57751787-d58b-49ec-bf32-1c6c653d8c17" providerId="ADAL" clId="{E766EBF5-294D-444E-B911-A349ABF81FE1}" dt="2022-12-01T14:11:27.451" v="546" actId="2711"/>
          <ac:spMkLst>
            <pc:docMk/>
            <pc:sldMk cId="4142425160" sldId="537"/>
            <ac:spMk id="3" creationId="{51CF3DEF-A24E-514E-8CED-AE01641DF7BD}"/>
          </ac:spMkLst>
        </pc:spChg>
      </pc:sldChg>
      <pc:sldChg chg="delCm">
        <pc:chgData name="Laura Standaert" userId="57751787-d58b-49ec-bf32-1c6c653d8c17" providerId="ADAL" clId="{E766EBF5-294D-444E-B911-A349ABF81FE1}" dt="2022-12-01T14:11:54.072" v="547"/>
        <pc:sldMkLst>
          <pc:docMk/>
          <pc:sldMk cId="3242640758" sldId="810"/>
        </pc:sldMkLst>
      </pc:sldChg>
      <pc:sldChg chg="modSp delCm">
        <pc:chgData name="Laura Standaert" userId="57751787-d58b-49ec-bf32-1c6c653d8c17" providerId="ADAL" clId="{E766EBF5-294D-444E-B911-A349ABF81FE1}" dt="2022-12-01T14:12:07.729" v="548"/>
        <pc:sldMkLst>
          <pc:docMk/>
          <pc:sldMk cId="3337301904" sldId="813"/>
        </pc:sldMkLst>
        <pc:spChg chg="mod">
          <ac:chgData name="Laura Standaert" userId="57751787-d58b-49ec-bf32-1c6c653d8c17" providerId="ADAL" clId="{E766EBF5-294D-444E-B911-A349ABF81FE1}" dt="2022-12-01T13:44:18.813" v="34" actId="20577"/>
          <ac:spMkLst>
            <pc:docMk/>
            <pc:sldMk cId="3337301904" sldId="813"/>
            <ac:spMk id="3" creationId="{F4BFAED9-951E-244C-96D7-20C22A6A8A7F}"/>
          </ac:spMkLst>
        </pc:spChg>
        <pc:spChg chg="mod">
          <ac:chgData name="Laura Standaert" userId="57751787-d58b-49ec-bf32-1c6c653d8c17" providerId="ADAL" clId="{E766EBF5-294D-444E-B911-A349ABF81FE1}" dt="2022-12-01T13:45:47.949" v="41" actId="2711"/>
          <ac:spMkLst>
            <pc:docMk/>
            <pc:sldMk cId="3337301904" sldId="813"/>
            <ac:spMk id="7" creationId="{A218A599-5F6B-4185-9D78-9629916F94A5}"/>
          </ac:spMkLst>
        </pc:spChg>
      </pc:sldChg>
      <pc:sldChg chg="addSp delSp modSp delCm">
        <pc:chgData name="Laura Standaert" userId="57751787-d58b-49ec-bf32-1c6c653d8c17" providerId="ADAL" clId="{E766EBF5-294D-444E-B911-A349ABF81FE1}" dt="2022-12-01T14:21:42.033" v="810" actId="1035"/>
        <pc:sldMkLst>
          <pc:docMk/>
          <pc:sldMk cId="1048951884" sldId="814"/>
        </pc:sldMkLst>
        <pc:spChg chg="mod">
          <ac:chgData name="Laura Standaert" userId="57751787-d58b-49ec-bf32-1c6c653d8c17" providerId="ADAL" clId="{E766EBF5-294D-444E-B911-A349ABF81FE1}" dt="2022-12-01T14:21:03.477" v="660" actId="20577"/>
          <ac:spMkLst>
            <pc:docMk/>
            <pc:sldMk cId="1048951884" sldId="814"/>
            <ac:spMk id="3" creationId="{F4BFAED9-951E-244C-96D7-20C22A6A8A7F}"/>
          </ac:spMkLst>
        </pc:spChg>
        <pc:spChg chg="mod">
          <ac:chgData name="Laura Standaert" userId="57751787-d58b-49ec-bf32-1c6c653d8c17" providerId="ADAL" clId="{E766EBF5-294D-444E-B911-A349ABF81FE1}" dt="2022-12-01T13:56:00.264" v="200" actId="207"/>
          <ac:spMkLst>
            <pc:docMk/>
            <pc:sldMk cId="1048951884" sldId="814"/>
            <ac:spMk id="6" creationId="{4591FB33-B318-46CD-9D24-AF906CD1DD57}"/>
          </ac:spMkLst>
        </pc:spChg>
        <pc:spChg chg="add mod">
          <ac:chgData name="Laura Standaert" userId="57751787-d58b-49ec-bf32-1c6c653d8c17" providerId="ADAL" clId="{E766EBF5-294D-444E-B911-A349ABF81FE1}" dt="2022-12-01T13:59:05.032" v="280" actId="164"/>
          <ac:spMkLst>
            <pc:docMk/>
            <pc:sldMk cId="1048951884" sldId="814"/>
            <ac:spMk id="7" creationId="{1BB86EAD-7A4E-4A61-A884-D329364493FD}"/>
          </ac:spMkLst>
        </pc:spChg>
        <pc:spChg chg="mod">
          <ac:chgData name="Laura Standaert" userId="57751787-d58b-49ec-bf32-1c6c653d8c17" providerId="ADAL" clId="{E766EBF5-294D-444E-B911-A349ABF81FE1}" dt="2022-12-01T13:55:34.202" v="196" actId="207"/>
          <ac:spMkLst>
            <pc:docMk/>
            <pc:sldMk cId="1048951884" sldId="814"/>
            <ac:spMk id="12" creationId="{A37074B4-2AA4-4564-A135-82125AE6EE5B}"/>
          </ac:spMkLst>
        </pc:spChg>
        <pc:spChg chg="mod">
          <ac:chgData name="Laura Standaert" userId="57751787-d58b-49ec-bf32-1c6c653d8c17" providerId="ADAL" clId="{E766EBF5-294D-444E-B911-A349ABF81FE1}" dt="2022-12-01T13:56:28.139" v="203" actId="207"/>
          <ac:spMkLst>
            <pc:docMk/>
            <pc:sldMk cId="1048951884" sldId="814"/>
            <ac:spMk id="15" creationId="{695589D8-0D0E-4D23-913D-195543777294}"/>
          </ac:spMkLst>
        </pc:spChg>
        <pc:grpChg chg="mod">
          <ac:chgData name="Laura Standaert" userId="57751787-d58b-49ec-bf32-1c6c653d8c17" providerId="ADAL" clId="{E766EBF5-294D-444E-B911-A349ABF81FE1}" dt="2022-12-01T14:21:42.033" v="810" actId="1035"/>
          <ac:grpSpMkLst>
            <pc:docMk/>
            <pc:sldMk cId="1048951884" sldId="814"/>
            <ac:grpSpMk id="2" creationId="{F99ECF93-DCA1-4096-948F-0C4F655B832D}"/>
          </ac:grpSpMkLst>
        </pc:grpChg>
        <pc:grpChg chg="mod">
          <ac:chgData name="Laura Standaert" userId="57751787-d58b-49ec-bf32-1c6c653d8c17" providerId="ADAL" clId="{E766EBF5-294D-444E-B911-A349ABF81FE1}" dt="2022-12-01T14:21:42.033" v="810" actId="1035"/>
          <ac:grpSpMkLst>
            <pc:docMk/>
            <pc:sldMk cId="1048951884" sldId="814"/>
            <ac:grpSpMk id="5" creationId="{FA152243-174E-4636-9DBF-FA9E5688ED7E}"/>
          </ac:grpSpMkLst>
        </pc:grpChg>
        <pc:grpChg chg="add del mod">
          <ac:chgData name="Laura Standaert" userId="57751787-d58b-49ec-bf32-1c6c653d8c17" providerId="ADAL" clId="{E766EBF5-294D-444E-B911-A349ABF81FE1}" dt="2022-12-01T14:21:35.006" v="775" actId="478"/>
          <ac:grpSpMkLst>
            <pc:docMk/>
            <pc:sldMk cId="1048951884" sldId="814"/>
            <ac:grpSpMk id="13" creationId="{3003681B-AF23-47B6-895D-E37E2400D715}"/>
          </ac:grpSpMkLst>
        </pc:grpChg>
        <pc:grpChg chg="del mod">
          <ac:chgData name="Laura Standaert" userId="57751787-d58b-49ec-bf32-1c6c653d8c17" providerId="ADAL" clId="{E766EBF5-294D-444E-B911-A349ABF81FE1}" dt="2022-12-01T14:21:35.006" v="775" actId="478"/>
          <ac:grpSpMkLst>
            <pc:docMk/>
            <pc:sldMk cId="1048951884" sldId="814"/>
            <ac:grpSpMk id="19" creationId="{6E595639-3013-4ADB-8952-CF405AE85569}"/>
          </ac:grpSpMkLst>
        </pc:grpChg>
        <pc:grpChg chg="del mod">
          <ac:chgData name="Laura Standaert" userId="57751787-d58b-49ec-bf32-1c6c653d8c17" providerId="ADAL" clId="{E766EBF5-294D-444E-B911-A349ABF81FE1}" dt="2022-12-01T14:21:35.006" v="775" actId="478"/>
          <ac:grpSpMkLst>
            <pc:docMk/>
            <pc:sldMk cId="1048951884" sldId="814"/>
            <ac:grpSpMk id="20" creationId="{15A4869E-D392-4652-910A-0DCB33B0BDFB}"/>
          </ac:grpSpMkLst>
        </pc:grpChg>
        <pc:picChg chg="add mod">
          <ac:chgData name="Laura Standaert" userId="57751787-d58b-49ec-bf32-1c6c653d8c17" providerId="ADAL" clId="{E766EBF5-294D-444E-B911-A349ABF81FE1}" dt="2022-12-01T13:59:05.032" v="280" actId="164"/>
          <ac:picMkLst>
            <pc:docMk/>
            <pc:sldMk cId="1048951884" sldId="814"/>
            <ac:picMk id="10" creationId="{FD4406A5-14DC-4AC5-A067-2B7A4F9C7145}"/>
          </ac:picMkLst>
        </pc:picChg>
      </pc:sldChg>
      <pc:sldChg chg="modSp delCm">
        <pc:chgData name="Laura Standaert" userId="57751787-d58b-49ec-bf32-1c6c653d8c17" providerId="ADAL" clId="{E766EBF5-294D-444E-B911-A349ABF81FE1}" dt="2022-12-01T14:00:54.382" v="292" actId="948"/>
        <pc:sldMkLst>
          <pc:docMk/>
          <pc:sldMk cId="1394624375" sldId="815"/>
        </pc:sldMkLst>
        <pc:spChg chg="mod">
          <ac:chgData name="Laura Standaert" userId="57751787-d58b-49ec-bf32-1c6c653d8c17" providerId="ADAL" clId="{E766EBF5-294D-444E-B911-A349ABF81FE1}" dt="2022-12-01T14:00:54.382" v="292" actId="948"/>
          <ac:spMkLst>
            <pc:docMk/>
            <pc:sldMk cId="1394624375" sldId="815"/>
            <ac:spMk id="7" creationId="{A218A599-5F6B-4185-9D78-9629916F94A5}"/>
          </ac:spMkLst>
        </pc:spChg>
      </pc:sldChg>
      <pc:sldChg chg="delCm">
        <pc:chgData name="Laura Standaert" userId="57751787-d58b-49ec-bf32-1c6c653d8c17" providerId="ADAL" clId="{E766EBF5-294D-444E-B911-A349ABF81FE1}" dt="2022-12-01T14:03:15.041" v="436"/>
        <pc:sldMkLst>
          <pc:docMk/>
          <pc:sldMk cId="3190340429" sldId="826"/>
        </pc:sldMkLst>
      </pc:sldChg>
      <pc:sldChg chg="modSp delCm">
        <pc:chgData name="Laura Standaert" userId="57751787-d58b-49ec-bf32-1c6c653d8c17" providerId="ADAL" clId="{E766EBF5-294D-444E-B911-A349ABF81FE1}" dt="2022-12-01T14:04:42.086" v="488"/>
        <pc:sldMkLst>
          <pc:docMk/>
          <pc:sldMk cId="727767181" sldId="827"/>
        </pc:sldMkLst>
        <pc:spChg chg="mod">
          <ac:chgData name="Laura Standaert" userId="57751787-d58b-49ec-bf32-1c6c653d8c17" providerId="ADAL" clId="{E766EBF5-294D-444E-B911-A349ABF81FE1}" dt="2022-12-01T14:04:29.096" v="487" actId="20577"/>
          <ac:spMkLst>
            <pc:docMk/>
            <pc:sldMk cId="727767181" sldId="827"/>
            <ac:spMk id="7" creationId="{A218A599-5F6B-4185-9D78-9629916F94A5}"/>
          </ac:spMkLst>
        </pc:spChg>
      </pc:sldChg>
      <pc:sldChg chg="modSp delCm">
        <pc:chgData name="Laura Standaert" userId="57751787-d58b-49ec-bf32-1c6c653d8c17" providerId="ADAL" clId="{E766EBF5-294D-444E-B911-A349ABF81FE1}" dt="2022-12-01T14:08:37.051" v="523" actId="207"/>
        <pc:sldMkLst>
          <pc:docMk/>
          <pc:sldMk cId="3252077314" sldId="829"/>
        </pc:sldMkLst>
        <pc:spChg chg="mod">
          <ac:chgData name="Laura Standaert" userId="57751787-d58b-49ec-bf32-1c6c653d8c17" providerId="ADAL" clId="{E766EBF5-294D-444E-B911-A349ABF81FE1}" dt="2022-12-01T14:07:11.297" v="510" actId="20577"/>
          <ac:spMkLst>
            <pc:docMk/>
            <pc:sldMk cId="3252077314" sldId="829"/>
            <ac:spMk id="3" creationId="{F4BFAED9-951E-244C-96D7-20C22A6A8A7F}"/>
          </ac:spMkLst>
        </pc:spChg>
        <pc:spChg chg="mod">
          <ac:chgData name="Laura Standaert" userId="57751787-d58b-49ec-bf32-1c6c653d8c17" providerId="ADAL" clId="{E766EBF5-294D-444E-B911-A349ABF81FE1}" dt="2022-12-01T14:08:37.051" v="523" actId="207"/>
          <ac:spMkLst>
            <pc:docMk/>
            <pc:sldMk cId="3252077314" sldId="829"/>
            <ac:spMk id="7" creationId="{A218A599-5F6B-4185-9D78-9629916F94A5}"/>
          </ac:spMkLst>
        </pc:spChg>
      </pc:sldChg>
      <pc:sldChg chg="modSp delCm">
        <pc:chgData name="Laura Standaert" userId="57751787-d58b-49ec-bf32-1c6c653d8c17" providerId="ADAL" clId="{E766EBF5-294D-444E-B911-A349ABF81FE1}" dt="2022-12-01T14:10:53.708" v="544" actId="207"/>
        <pc:sldMkLst>
          <pc:docMk/>
          <pc:sldMk cId="3596438182" sldId="831"/>
        </pc:sldMkLst>
        <pc:spChg chg="mod">
          <ac:chgData name="Laura Standaert" userId="57751787-d58b-49ec-bf32-1c6c653d8c17" providerId="ADAL" clId="{E766EBF5-294D-444E-B911-A349ABF81FE1}" dt="2022-12-01T14:10:53.708" v="544" actId="207"/>
          <ac:spMkLst>
            <pc:docMk/>
            <pc:sldMk cId="3596438182" sldId="831"/>
            <ac:spMk id="7" creationId="{A218A599-5F6B-4185-9D78-9629916F94A5}"/>
          </ac:spMkLst>
        </pc:spChg>
      </pc:sldChg>
      <pc:sldChg chg="modSp">
        <pc:chgData name="Laura Standaert" userId="57751787-d58b-49ec-bf32-1c6c653d8c17" providerId="ADAL" clId="{E766EBF5-294D-444E-B911-A349ABF81FE1}" dt="2022-12-01T14:20:46.271" v="655" actId="20577"/>
        <pc:sldMkLst>
          <pc:docMk/>
          <pc:sldMk cId="1750304032" sldId="841"/>
        </pc:sldMkLst>
        <pc:spChg chg="mod">
          <ac:chgData name="Laura Standaert" userId="57751787-d58b-49ec-bf32-1c6c653d8c17" providerId="ADAL" clId="{E766EBF5-294D-444E-B911-A349ABF81FE1}" dt="2022-12-01T14:20:46.271" v="655" actId="20577"/>
          <ac:spMkLst>
            <pc:docMk/>
            <pc:sldMk cId="1750304032" sldId="841"/>
            <ac:spMk id="3" creationId="{EB2C7B8D-3DD1-4D66-B19A-3894C566C39E}"/>
          </ac:spMkLst>
        </pc:spChg>
      </pc:sldChg>
      <pc:sldChg chg="modSp">
        <pc:chgData name="Laura Standaert" userId="57751787-d58b-49ec-bf32-1c6c653d8c17" providerId="ADAL" clId="{E766EBF5-294D-444E-B911-A349ABF81FE1}" dt="2022-12-01T14:13:35.248" v="593" actId="20577"/>
        <pc:sldMkLst>
          <pc:docMk/>
          <pc:sldMk cId="335538104" sldId="844"/>
        </pc:sldMkLst>
        <pc:spChg chg="mod">
          <ac:chgData name="Laura Standaert" userId="57751787-d58b-49ec-bf32-1c6c653d8c17" providerId="ADAL" clId="{E766EBF5-294D-444E-B911-A349ABF81FE1}" dt="2022-12-01T14:13:19.170" v="568" actId="20577"/>
          <ac:spMkLst>
            <pc:docMk/>
            <pc:sldMk cId="335538104" sldId="844"/>
            <ac:spMk id="2" creationId="{8E7E4C3E-83B8-446F-8365-373E69B58F4F}"/>
          </ac:spMkLst>
        </pc:spChg>
        <pc:spChg chg="mod">
          <ac:chgData name="Laura Standaert" userId="57751787-d58b-49ec-bf32-1c6c653d8c17" providerId="ADAL" clId="{E766EBF5-294D-444E-B911-A349ABF81FE1}" dt="2022-12-01T14:13:35.248" v="593" actId="20577"/>
          <ac:spMkLst>
            <pc:docMk/>
            <pc:sldMk cId="335538104" sldId="844"/>
            <ac:spMk id="3" creationId="{EF6EEE7A-A293-4B2E-A82F-B755C79F9C43}"/>
          </ac:spMkLst>
        </pc:spChg>
        <pc:spChg chg="mod">
          <ac:chgData name="Laura Standaert" userId="57751787-d58b-49ec-bf32-1c6c653d8c17" providerId="ADAL" clId="{E766EBF5-294D-444E-B911-A349ABF81FE1}" dt="2022-12-01T14:13:11.682" v="555" actId="20577"/>
          <ac:spMkLst>
            <pc:docMk/>
            <pc:sldMk cId="335538104" sldId="844"/>
            <ac:spMk id="5" creationId="{6BD2B2B1-F34E-4FA0-A6F8-88310185C349}"/>
          </ac:spMkLst>
        </pc:spChg>
      </pc:sldChg>
      <pc:sldChg chg="del modTransition">
        <pc:chgData name="Laura Standaert" userId="57751787-d58b-49ec-bf32-1c6c653d8c17" providerId="ADAL" clId="{E766EBF5-294D-444E-B911-A349ABF81FE1}" dt="2022-12-01T14:13:42.155" v="594" actId="2696"/>
        <pc:sldMkLst>
          <pc:docMk/>
          <pc:sldMk cId="3875266876" sldId="845"/>
        </pc:sldMkLst>
      </pc:sldChg>
      <pc:sldChg chg="delCm">
        <pc:chgData name="Laura Standaert" userId="57751787-d58b-49ec-bf32-1c6c653d8c17" providerId="ADAL" clId="{E766EBF5-294D-444E-B911-A349ABF81FE1}" dt="2022-12-01T13:54:21.045" v="187"/>
        <pc:sldMkLst>
          <pc:docMk/>
          <pc:sldMk cId="1555665868" sldId="846"/>
        </pc:sldMkLst>
      </pc:sldChg>
      <pc:sldChg chg="modSp">
        <pc:chgData name="Laura Standaert" userId="57751787-d58b-49ec-bf32-1c6c653d8c17" providerId="ADAL" clId="{E766EBF5-294D-444E-B911-A349ABF81FE1}" dt="2022-12-01T13:49:48.492" v="152" actId="1076"/>
        <pc:sldMkLst>
          <pc:docMk/>
          <pc:sldMk cId="3187890069" sldId="847"/>
        </pc:sldMkLst>
        <pc:graphicFrameChg chg="mod modGraphic">
          <ac:chgData name="Laura Standaert" userId="57751787-d58b-49ec-bf32-1c6c653d8c17" providerId="ADAL" clId="{E766EBF5-294D-444E-B911-A349ABF81FE1}" dt="2022-12-01T13:49:48.492" v="152" actId="1076"/>
          <ac:graphicFrameMkLst>
            <pc:docMk/>
            <pc:sldMk cId="3187890069" sldId="847"/>
            <ac:graphicFrameMk id="7" creationId="{8B3C413F-690C-431F-8712-B3609A0DB7C5}"/>
          </ac:graphicFrameMkLst>
        </pc:graphicFrameChg>
      </pc:sldChg>
      <pc:sldChg chg="del modTransition">
        <pc:chgData name="Laura Standaert" userId="57751787-d58b-49ec-bf32-1c6c653d8c17" providerId="ADAL" clId="{E766EBF5-294D-444E-B911-A349ABF81FE1}" dt="2022-12-01T14:12:40.005" v="549" actId="2696"/>
        <pc:sldMkLst>
          <pc:docMk/>
          <pc:sldMk cId="3523648383" sldId="849"/>
        </pc:sldMkLst>
      </pc:sldChg>
      <pc:sldChg chg="del modTransition">
        <pc:chgData name="Laura Standaert" userId="57751787-d58b-49ec-bf32-1c6c653d8c17" providerId="ADAL" clId="{E766EBF5-294D-444E-B911-A349ABF81FE1}" dt="2022-12-01T14:12:41.053" v="550" actId="2696"/>
        <pc:sldMkLst>
          <pc:docMk/>
          <pc:sldMk cId="1331446212" sldId="850"/>
        </pc:sldMkLst>
      </pc:sldChg>
      <pc:sldChg chg="addSp delSp modSp add del modAnim">
        <pc:chgData name="Laura Standaert" userId="57751787-d58b-49ec-bf32-1c6c653d8c17" providerId="ADAL" clId="{E766EBF5-294D-444E-B911-A349ABF81FE1}" dt="2022-12-01T14:23:23.871" v="823"/>
        <pc:sldMkLst>
          <pc:docMk/>
          <pc:sldMk cId="3567661498" sldId="864"/>
        </pc:sldMkLst>
        <pc:spChg chg="del">
          <ac:chgData name="Laura Standaert" userId="57751787-d58b-49ec-bf32-1c6c653d8c17" providerId="ADAL" clId="{E766EBF5-294D-444E-B911-A349ABF81FE1}" dt="2022-12-01T14:01:36.595" v="293" actId="478"/>
          <ac:spMkLst>
            <pc:docMk/>
            <pc:sldMk cId="3567661498" sldId="864"/>
            <ac:spMk id="3" creationId="{F4BFAED9-951E-244C-96D7-20C22A6A8A7F}"/>
          </ac:spMkLst>
        </pc:spChg>
        <pc:spChg chg="add del mod">
          <ac:chgData name="Laura Standaert" userId="57751787-d58b-49ec-bf32-1c6c653d8c17" providerId="ADAL" clId="{E766EBF5-294D-444E-B911-A349ABF81FE1}" dt="2022-12-01T14:01:41.773" v="294" actId="478"/>
          <ac:spMkLst>
            <pc:docMk/>
            <pc:sldMk cId="3567661498" sldId="864"/>
            <ac:spMk id="5" creationId="{C6445FEE-8603-46AD-BCCC-30B9177E137B}"/>
          </ac:spMkLst>
        </pc:spChg>
        <pc:grpChg chg="mod">
          <ac:chgData name="Laura Standaert" userId="57751787-d58b-49ec-bf32-1c6c653d8c17" providerId="ADAL" clId="{E766EBF5-294D-444E-B911-A349ABF81FE1}" dt="2022-12-01T14:01:55.950" v="359" actId="1037"/>
          <ac:grpSpMkLst>
            <pc:docMk/>
            <pc:sldMk cId="3567661498" sldId="864"/>
            <ac:grpSpMk id="8" creationId="{AA9F1ACA-E82A-4626-B16C-568CC8A2C6EC}"/>
          </ac:grpSpMkLst>
        </pc:grpChg>
        <pc:grpChg chg="mod">
          <ac:chgData name="Laura Standaert" userId="57751787-d58b-49ec-bf32-1c6c653d8c17" providerId="ADAL" clId="{E766EBF5-294D-444E-B911-A349ABF81FE1}" dt="2022-12-01T14:01:55.950" v="359" actId="1037"/>
          <ac:grpSpMkLst>
            <pc:docMk/>
            <pc:sldMk cId="3567661498" sldId="864"/>
            <ac:grpSpMk id="11" creationId="{ACAEC46B-778B-448D-9390-2698CADDD9B1}"/>
          </ac:grpSpMkLst>
        </pc:grpChg>
        <pc:grpChg chg="mod">
          <ac:chgData name="Laura Standaert" userId="57751787-d58b-49ec-bf32-1c6c653d8c17" providerId="ADAL" clId="{E766EBF5-294D-444E-B911-A349ABF81FE1}" dt="2022-12-01T14:01:55.950" v="359" actId="1037"/>
          <ac:grpSpMkLst>
            <pc:docMk/>
            <pc:sldMk cId="3567661498" sldId="864"/>
            <ac:grpSpMk id="14" creationId="{DEDE3A84-BB20-4408-B7BD-08D63B20ABD8}"/>
          </ac:grpSpMkLst>
        </pc:grpChg>
        <pc:grpChg chg="mod">
          <ac:chgData name="Laura Standaert" userId="57751787-d58b-49ec-bf32-1c6c653d8c17" providerId="ADAL" clId="{E766EBF5-294D-444E-B911-A349ABF81FE1}" dt="2022-12-01T14:01:55.950" v="359" actId="1037"/>
          <ac:grpSpMkLst>
            <pc:docMk/>
            <pc:sldMk cId="3567661498" sldId="864"/>
            <ac:grpSpMk id="17" creationId="{E5154438-1C09-431D-A392-23A8E7A6C44C}"/>
          </ac:grpSpMkLst>
        </pc:grpChg>
        <pc:grpChg chg="mod">
          <ac:chgData name="Laura Standaert" userId="57751787-d58b-49ec-bf32-1c6c653d8c17" providerId="ADAL" clId="{E766EBF5-294D-444E-B911-A349ABF81FE1}" dt="2022-12-01T14:01:55.950" v="359" actId="1037"/>
          <ac:grpSpMkLst>
            <pc:docMk/>
            <pc:sldMk cId="3567661498" sldId="864"/>
            <ac:grpSpMk id="20" creationId="{01F9522F-69CF-43ED-BE2F-6FCEB42EEFAA}"/>
          </ac:grpSpMkLst>
        </pc:grpChg>
        <pc:grpChg chg="mod">
          <ac:chgData name="Laura Standaert" userId="57751787-d58b-49ec-bf32-1c6c653d8c17" providerId="ADAL" clId="{E766EBF5-294D-444E-B911-A349ABF81FE1}" dt="2022-12-01T14:01:55.950" v="359" actId="1037"/>
          <ac:grpSpMkLst>
            <pc:docMk/>
            <pc:sldMk cId="3567661498" sldId="864"/>
            <ac:grpSpMk id="23" creationId="{85C6EDFF-9C5B-49D4-9ABB-BFC868E04BA2}"/>
          </ac:grpSpMkLst>
        </pc:grpChg>
        <pc:grpChg chg="mod">
          <ac:chgData name="Laura Standaert" userId="57751787-d58b-49ec-bf32-1c6c653d8c17" providerId="ADAL" clId="{E766EBF5-294D-444E-B911-A349ABF81FE1}" dt="2022-12-01T14:01:55.950" v="359" actId="1037"/>
          <ac:grpSpMkLst>
            <pc:docMk/>
            <pc:sldMk cId="3567661498" sldId="864"/>
            <ac:grpSpMk id="26" creationId="{628BC23A-B2B4-4302-8BEA-CE8AD7289DAE}"/>
          </ac:grpSpMkLst>
        </pc:grpChg>
        <pc:grpChg chg="mod">
          <ac:chgData name="Laura Standaert" userId="57751787-d58b-49ec-bf32-1c6c653d8c17" providerId="ADAL" clId="{E766EBF5-294D-444E-B911-A349ABF81FE1}" dt="2022-12-01T14:01:55.950" v="359" actId="1037"/>
          <ac:grpSpMkLst>
            <pc:docMk/>
            <pc:sldMk cId="3567661498" sldId="864"/>
            <ac:grpSpMk id="29" creationId="{A9B3C0F3-911D-4671-9F8B-DAA722F36F1E}"/>
          </ac:grpSpMkLst>
        </pc:grpChg>
        <pc:grpChg chg="mod">
          <ac:chgData name="Laura Standaert" userId="57751787-d58b-49ec-bf32-1c6c653d8c17" providerId="ADAL" clId="{E766EBF5-294D-444E-B911-A349ABF81FE1}" dt="2022-12-01T14:01:55.950" v="359" actId="1037"/>
          <ac:grpSpMkLst>
            <pc:docMk/>
            <pc:sldMk cId="3567661498" sldId="864"/>
            <ac:grpSpMk id="32" creationId="{679342DF-0B92-4B14-ACAD-432FF44AF8F9}"/>
          </ac:grpSpMkLst>
        </pc:grpChg>
        <pc:picChg chg="mod">
          <ac:chgData name="Laura Standaert" userId="57751787-d58b-49ec-bf32-1c6c653d8c17" providerId="ADAL" clId="{E766EBF5-294D-444E-B911-A349ABF81FE1}" dt="2022-12-01T14:01:45.749" v="295" actId="1076"/>
          <ac:picMkLst>
            <pc:docMk/>
            <pc:sldMk cId="3567661498" sldId="864"/>
            <ac:picMk id="6" creationId="{91EDEC55-DC61-4D1C-85AB-4187BD0BCF84}"/>
          </ac:picMkLst>
        </pc:picChg>
      </pc:sldChg>
      <pc:sldChg chg="addSp delSp modSp">
        <pc:chgData name="Laura Standaert" userId="57751787-d58b-49ec-bf32-1c6c653d8c17" providerId="ADAL" clId="{E766EBF5-294D-444E-B911-A349ABF81FE1}" dt="2022-12-01T14:02:19.862" v="435" actId="1035"/>
        <pc:sldMkLst>
          <pc:docMk/>
          <pc:sldMk cId="1775993535" sldId="865"/>
        </pc:sldMkLst>
        <pc:spChg chg="del">
          <ac:chgData name="Laura Standaert" userId="57751787-d58b-49ec-bf32-1c6c653d8c17" providerId="ADAL" clId="{E766EBF5-294D-444E-B911-A349ABF81FE1}" dt="2022-12-01T14:02:00.620" v="360" actId="478"/>
          <ac:spMkLst>
            <pc:docMk/>
            <pc:sldMk cId="1775993535" sldId="865"/>
            <ac:spMk id="3" creationId="{F4BFAED9-951E-244C-96D7-20C22A6A8A7F}"/>
          </ac:spMkLst>
        </pc:spChg>
        <pc:spChg chg="add del mod">
          <ac:chgData name="Laura Standaert" userId="57751787-d58b-49ec-bf32-1c6c653d8c17" providerId="ADAL" clId="{E766EBF5-294D-444E-B911-A349ABF81FE1}" dt="2022-12-01T14:02:03.180" v="361" actId="478"/>
          <ac:spMkLst>
            <pc:docMk/>
            <pc:sldMk cId="1775993535" sldId="865"/>
            <ac:spMk id="7" creationId="{F5B938D4-B2A1-4F76-90E6-39B5A976F8CF}"/>
          </ac:spMkLst>
        </pc:spChg>
        <pc:spChg chg="add del mod">
          <ac:chgData name="Laura Standaert" userId="57751787-d58b-49ec-bf32-1c6c653d8c17" providerId="ADAL" clId="{E766EBF5-294D-444E-B911-A349ABF81FE1}" dt="2022-12-01T14:02:19.862" v="435" actId="1035"/>
          <ac:spMkLst>
            <pc:docMk/>
            <pc:sldMk cId="1775993535" sldId="865"/>
            <ac:spMk id="14" creationId="{4D2797DA-8E23-4D06-8DF8-D7E991CC898D}"/>
          </ac:spMkLst>
        </pc:spChg>
        <pc:spChg chg="add del mod">
          <ac:chgData name="Laura Standaert" userId="57751787-d58b-49ec-bf32-1c6c653d8c17" providerId="ADAL" clId="{E766EBF5-294D-444E-B911-A349ABF81FE1}" dt="2022-12-01T14:02:19.862" v="435" actId="1035"/>
          <ac:spMkLst>
            <pc:docMk/>
            <pc:sldMk cId="1775993535" sldId="865"/>
            <ac:spMk id="16" creationId="{F683F74E-1CC5-46CF-B4B9-322695FBCA62}"/>
          </ac:spMkLst>
        </pc:spChg>
        <pc:spChg chg="add del mod">
          <ac:chgData name="Laura Standaert" userId="57751787-d58b-49ec-bf32-1c6c653d8c17" providerId="ADAL" clId="{E766EBF5-294D-444E-B911-A349ABF81FE1}" dt="2022-12-01T14:02:19.862" v="435" actId="1035"/>
          <ac:spMkLst>
            <pc:docMk/>
            <pc:sldMk cId="1775993535" sldId="865"/>
            <ac:spMk id="18" creationId="{0A0382D1-B1AD-4649-90D8-03D6B4B50035}"/>
          </ac:spMkLst>
        </pc:spChg>
        <pc:grpChg chg="add del mod">
          <ac:chgData name="Laura Standaert" userId="57751787-d58b-49ec-bf32-1c6c653d8c17" providerId="ADAL" clId="{E766EBF5-294D-444E-B911-A349ABF81FE1}" dt="2022-12-01T14:02:19.862" v="435" actId="1035"/>
          <ac:grpSpMkLst>
            <pc:docMk/>
            <pc:sldMk cId="1775993535" sldId="865"/>
            <ac:grpSpMk id="11" creationId="{CFAE062A-09DF-4D8A-8398-535DAFE54679}"/>
          </ac:grpSpMkLst>
        </pc:grpChg>
        <pc:picChg chg="mod">
          <ac:chgData name="Laura Standaert" userId="57751787-d58b-49ec-bf32-1c6c653d8c17" providerId="ADAL" clId="{E766EBF5-294D-444E-B911-A349ABF81FE1}" dt="2022-12-01T14:02:06.029" v="362" actId="1076"/>
          <ac:picMkLst>
            <pc:docMk/>
            <pc:sldMk cId="1775993535" sldId="865"/>
            <ac:picMk id="6" creationId="{91EDEC55-DC61-4D1C-85AB-4187BD0BCF84}"/>
          </ac:picMkLst>
        </pc:picChg>
        <pc:picChg chg="add del mod">
          <ac:chgData name="Laura Standaert" userId="57751787-d58b-49ec-bf32-1c6c653d8c17" providerId="ADAL" clId="{E766EBF5-294D-444E-B911-A349ABF81FE1}" dt="2022-12-01T14:02:19.862" v="435" actId="1035"/>
          <ac:picMkLst>
            <pc:docMk/>
            <pc:sldMk cId="1775993535" sldId="865"/>
            <ac:picMk id="12" creationId="{F7403C66-0782-4568-86AB-C324C5609922}"/>
          </ac:picMkLst>
        </pc:picChg>
        <pc:picChg chg="add del mod">
          <ac:chgData name="Laura Standaert" userId="57751787-d58b-49ec-bf32-1c6c653d8c17" providerId="ADAL" clId="{E766EBF5-294D-444E-B911-A349ABF81FE1}" dt="2022-12-01T14:02:19.862" v="435" actId="1035"/>
          <ac:picMkLst>
            <pc:docMk/>
            <pc:sldMk cId="1775993535" sldId="865"/>
            <ac:picMk id="13" creationId="{B497E65C-AA18-4F85-8963-33FB6325090E}"/>
          </ac:picMkLst>
        </pc:picChg>
        <pc:picChg chg="add del mod">
          <ac:chgData name="Laura Standaert" userId="57751787-d58b-49ec-bf32-1c6c653d8c17" providerId="ADAL" clId="{E766EBF5-294D-444E-B911-A349ABF81FE1}" dt="2022-12-01T14:02:19.862" v="435" actId="1035"/>
          <ac:picMkLst>
            <pc:docMk/>
            <pc:sldMk cId="1775993535" sldId="865"/>
            <ac:picMk id="15" creationId="{21B1536B-AF35-4C18-A538-F0A714A997D1}"/>
          </ac:picMkLst>
        </pc:picChg>
        <pc:picChg chg="add del mod">
          <ac:chgData name="Laura Standaert" userId="57751787-d58b-49ec-bf32-1c6c653d8c17" providerId="ADAL" clId="{E766EBF5-294D-444E-B911-A349ABF81FE1}" dt="2022-12-01T14:02:19.862" v="435" actId="1035"/>
          <ac:picMkLst>
            <pc:docMk/>
            <pc:sldMk cId="1775993535" sldId="865"/>
            <ac:picMk id="17" creationId="{D552960C-AF7E-4F03-8AD6-9D4CAAD59AAE}"/>
          </ac:picMkLst>
        </pc:picChg>
      </pc:sldChg>
      <pc:sldChg chg="del modTransition">
        <pc:chgData name="Laura Standaert" userId="57751787-d58b-49ec-bf32-1c6c653d8c17" providerId="ADAL" clId="{E766EBF5-294D-444E-B911-A349ABF81FE1}" dt="2022-12-01T14:11:14.635" v="545" actId="2696"/>
        <pc:sldMkLst>
          <pc:docMk/>
          <pc:sldMk cId="1811842931" sldId="888"/>
        </pc:sldMkLst>
      </pc:sldChg>
      <pc:sldChg chg="addSp delSp modSp add">
        <pc:chgData name="Laura Standaert" userId="57751787-d58b-49ec-bf32-1c6c653d8c17" providerId="ADAL" clId="{E766EBF5-294D-444E-B911-A349ABF81FE1}" dt="2022-12-01T13:53:19.052" v="185" actId="2084"/>
        <pc:sldMkLst>
          <pc:docMk/>
          <pc:sldMk cId="2987385404" sldId="889"/>
        </pc:sldMkLst>
        <pc:graphicFrameChg chg="add mod modGraphic">
          <ac:chgData name="Laura Standaert" userId="57751787-d58b-49ec-bf32-1c6c653d8c17" providerId="ADAL" clId="{E766EBF5-294D-444E-B911-A349ABF81FE1}" dt="2022-12-01T13:53:19.052" v="185" actId="2084"/>
          <ac:graphicFrameMkLst>
            <pc:docMk/>
            <pc:sldMk cId="2987385404" sldId="889"/>
            <ac:graphicFrameMk id="3" creationId="{1FD262A4-A9CC-4296-AC73-AED9A98C48F7}"/>
          </ac:graphicFrameMkLst>
        </pc:graphicFrameChg>
        <pc:graphicFrameChg chg="del">
          <ac:chgData name="Laura Standaert" userId="57751787-d58b-49ec-bf32-1c6c653d8c17" providerId="ADAL" clId="{E766EBF5-294D-444E-B911-A349ABF81FE1}" dt="2022-12-01T13:49:56.085" v="154" actId="478"/>
          <ac:graphicFrameMkLst>
            <pc:docMk/>
            <pc:sldMk cId="2987385404" sldId="889"/>
            <ac:graphicFrameMk id="7" creationId="{8B3C413F-690C-431F-8712-B3609A0DB7C5}"/>
          </ac:graphicFrameMkLst>
        </pc:graphicFrameChg>
      </pc:sldChg>
      <pc:sldChg chg="modSp add delCm">
        <pc:chgData name="Laura Standaert" userId="57751787-d58b-49ec-bf32-1c6c653d8c17" providerId="ADAL" clId="{E766EBF5-294D-444E-B911-A349ABF81FE1}" dt="2022-12-01T14:09:06.661" v="531" actId="207"/>
        <pc:sldMkLst>
          <pc:docMk/>
          <pc:sldMk cId="4176851752" sldId="890"/>
        </pc:sldMkLst>
        <pc:spChg chg="mod">
          <ac:chgData name="Laura Standaert" userId="57751787-d58b-49ec-bf32-1c6c653d8c17" providerId="ADAL" clId="{E766EBF5-294D-444E-B911-A349ABF81FE1}" dt="2022-12-01T14:07:15.498" v="514" actId="20577"/>
          <ac:spMkLst>
            <pc:docMk/>
            <pc:sldMk cId="4176851752" sldId="890"/>
            <ac:spMk id="3" creationId="{F4BFAED9-951E-244C-96D7-20C22A6A8A7F}"/>
          </ac:spMkLst>
        </pc:spChg>
        <pc:spChg chg="mod">
          <ac:chgData name="Laura Standaert" userId="57751787-d58b-49ec-bf32-1c6c653d8c17" providerId="ADAL" clId="{E766EBF5-294D-444E-B911-A349ABF81FE1}" dt="2022-12-01T14:09:06.661" v="531" actId="207"/>
          <ac:spMkLst>
            <pc:docMk/>
            <pc:sldMk cId="4176851752" sldId="890"/>
            <ac:spMk id="7" creationId="{A218A599-5F6B-4185-9D78-9629916F94A5}"/>
          </ac:spMkLst>
        </pc:spChg>
      </pc:sldChg>
      <pc:sldChg chg="delSp modSp add">
        <pc:chgData name="Laura Standaert" userId="57751787-d58b-49ec-bf32-1c6c653d8c17" providerId="ADAL" clId="{E766EBF5-294D-444E-B911-A349ABF81FE1}" dt="2022-12-01T14:21:28.650" v="774" actId="1035"/>
        <pc:sldMkLst>
          <pc:docMk/>
          <pc:sldMk cId="3282287369" sldId="891"/>
        </pc:sldMkLst>
        <pc:spChg chg="mod">
          <ac:chgData name="Laura Standaert" userId="57751787-d58b-49ec-bf32-1c6c653d8c17" providerId="ADAL" clId="{E766EBF5-294D-444E-B911-A349ABF81FE1}" dt="2022-12-01T14:21:08.309" v="664" actId="20577"/>
          <ac:spMkLst>
            <pc:docMk/>
            <pc:sldMk cId="3282287369" sldId="891"/>
            <ac:spMk id="3" creationId="{F4BFAED9-951E-244C-96D7-20C22A6A8A7F}"/>
          </ac:spMkLst>
        </pc:spChg>
        <pc:grpChg chg="del">
          <ac:chgData name="Laura Standaert" userId="57751787-d58b-49ec-bf32-1c6c653d8c17" providerId="ADAL" clId="{E766EBF5-294D-444E-B911-A349ABF81FE1}" dt="2022-12-01T14:21:13.711" v="665" actId="478"/>
          <ac:grpSpMkLst>
            <pc:docMk/>
            <pc:sldMk cId="3282287369" sldId="891"/>
            <ac:grpSpMk id="2" creationId="{F99ECF93-DCA1-4096-948F-0C4F655B832D}"/>
          </ac:grpSpMkLst>
        </pc:grpChg>
        <pc:grpChg chg="del">
          <ac:chgData name="Laura Standaert" userId="57751787-d58b-49ec-bf32-1c6c653d8c17" providerId="ADAL" clId="{E766EBF5-294D-444E-B911-A349ABF81FE1}" dt="2022-12-01T14:21:13.711" v="665" actId="478"/>
          <ac:grpSpMkLst>
            <pc:docMk/>
            <pc:sldMk cId="3282287369" sldId="891"/>
            <ac:grpSpMk id="5" creationId="{FA152243-174E-4636-9DBF-FA9E5688ED7E}"/>
          </ac:grpSpMkLst>
        </pc:grpChg>
        <pc:grpChg chg="mod">
          <ac:chgData name="Laura Standaert" userId="57751787-d58b-49ec-bf32-1c6c653d8c17" providerId="ADAL" clId="{E766EBF5-294D-444E-B911-A349ABF81FE1}" dt="2022-12-01T14:21:28.650" v="774" actId="1035"/>
          <ac:grpSpMkLst>
            <pc:docMk/>
            <pc:sldMk cId="3282287369" sldId="891"/>
            <ac:grpSpMk id="13" creationId="{3003681B-AF23-47B6-895D-E37E2400D715}"/>
          </ac:grpSpMkLst>
        </pc:grpChg>
        <pc:grpChg chg="mod">
          <ac:chgData name="Laura Standaert" userId="57751787-d58b-49ec-bf32-1c6c653d8c17" providerId="ADAL" clId="{E766EBF5-294D-444E-B911-A349ABF81FE1}" dt="2022-12-01T14:21:28.650" v="774" actId="1035"/>
          <ac:grpSpMkLst>
            <pc:docMk/>
            <pc:sldMk cId="3282287369" sldId="891"/>
            <ac:grpSpMk id="19" creationId="{6E595639-3013-4ADB-8952-CF405AE85569}"/>
          </ac:grpSpMkLst>
        </pc:grpChg>
        <pc:grpChg chg="mod">
          <ac:chgData name="Laura Standaert" userId="57751787-d58b-49ec-bf32-1c6c653d8c17" providerId="ADAL" clId="{E766EBF5-294D-444E-B911-A349ABF81FE1}" dt="2022-12-01T14:21:28.650" v="774" actId="1035"/>
          <ac:grpSpMkLst>
            <pc:docMk/>
            <pc:sldMk cId="3282287369" sldId="891"/>
            <ac:grpSpMk id="20" creationId="{15A4869E-D392-4652-910A-0DCB33B0BDFB}"/>
          </ac:grpSpMkLst>
        </pc:grpChg>
      </pc:sldChg>
    </pc:docChg>
  </pc:docChgLst>
  <pc:docChgLst>
    <pc:chgData name="Laura Standaert" userId="57751787-d58b-49ec-bf32-1c6c653d8c17" providerId="ADAL" clId="{1460A9E2-DD1E-482A-BEA9-AE34A9EB1ACC}"/>
    <pc:docChg chg="custSel delSld modSld sldOrd">
      <pc:chgData name="Laura Standaert" userId="57751787-d58b-49ec-bf32-1c6c653d8c17" providerId="ADAL" clId="{1460A9E2-DD1E-482A-BEA9-AE34A9EB1ACC}" dt="2022-11-09T09:49:38.282" v="64" actId="2696"/>
      <pc:docMkLst>
        <pc:docMk/>
      </pc:docMkLst>
      <pc:sldChg chg="delSp modSp">
        <pc:chgData name="Laura Standaert" userId="57751787-d58b-49ec-bf32-1c6c653d8c17" providerId="ADAL" clId="{1460A9E2-DD1E-482A-BEA9-AE34A9EB1ACC}" dt="2022-11-09T09:45:33.422" v="18" actId="478"/>
        <pc:sldMkLst>
          <pc:docMk/>
          <pc:sldMk cId="3468356028" sldId="258"/>
        </pc:sldMkLst>
        <pc:spChg chg="mod">
          <ac:chgData name="Laura Standaert" userId="57751787-d58b-49ec-bf32-1c6c653d8c17" providerId="ADAL" clId="{1460A9E2-DD1E-482A-BEA9-AE34A9EB1ACC}" dt="2022-11-09T09:45:29.444" v="17" actId="20577"/>
          <ac:spMkLst>
            <pc:docMk/>
            <pc:sldMk cId="3468356028" sldId="258"/>
            <ac:spMk id="2" creationId="{FB6BE779-5C4A-4F83-9EAF-2475125999A7}"/>
          </ac:spMkLst>
        </pc:spChg>
        <pc:spChg chg="del">
          <ac:chgData name="Laura Standaert" userId="57751787-d58b-49ec-bf32-1c6c653d8c17" providerId="ADAL" clId="{1460A9E2-DD1E-482A-BEA9-AE34A9EB1ACC}" dt="2022-11-09T09:45:33.422" v="18" actId="478"/>
          <ac:spMkLst>
            <pc:docMk/>
            <pc:sldMk cId="3468356028" sldId="258"/>
            <ac:spMk id="11" creationId="{05A064F1-BBAA-465E-B056-41A2DA92522A}"/>
          </ac:spMkLst>
        </pc:spChg>
      </pc:sldChg>
      <pc:sldChg chg="ord">
        <pc:chgData name="Laura Standaert" userId="57751787-d58b-49ec-bf32-1c6c653d8c17" providerId="ADAL" clId="{1460A9E2-DD1E-482A-BEA9-AE34A9EB1ACC}" dt="2022-11-09T09:45:47.690" v="22"/>
        <pc:sldMkLst>
          <pc:docMk/>
          <pc:sldMk cId="4142425160" sldId="537"/>
        </pc:sldMkLst>
      </pc:sldChg>
      <pc:sldChg chg="addCm modCm">
        <pc:chgData name="Laura Standaert" userId="57751787-d58b-49ec-bf32-1c6c653d8c17" providerId="ADAL" clId="{1460A9E2-DD1E-482A-BEA9-AE34A9EB1ACC}" dt="2022-11-09T09:46:38.486" v="24"/>
        <pc:sldMkLst>
          <pc:docMk/>
          <pc:sldMk cId="3242640758" sldId="810"/>
        </pc:sldMkLst>
      </pc:sldChg>
      <pc:sldChg chg="addCm modCm">
        <pc:chgData name="Laura Standaert" userId="57751787-d58b-49ec-bf32-1c6c653d8c17" providerId="ADAL" clId="{1460A9E2-DD1E-482A-BEA9-AE34A9EB1ACC}" dt="2022-11-09T09:46:47.104" v="26"/>
        <pc:sldMkLst>
          <pc:docMk/>
          <pc:sldMk cId="3337301904" sldId="813"/>
        </pc:sldMkLst>
      </pc:sldChg>
      <pc:sldChg chg="addCm modCm">
        <pc:chgData name="Laura Standaert" userId="57751787-d58b-49ec-bf32-1c6c653d8c17" providerId="ADAL" clId="{1460A9E2-DD1E-482A-BEA9-AE34A9EB1ACC}" dt="2022-11-09T09:47:42.821" v="30"/>
        <pc:sldMkLst>
          <pc:docMk/>
          <pc:sldMk cId="1048951884" sldId="814"/>
        </pc:sldMkLst>
      </pc:sldChg>
      <pc:sldChg chg="addCm modCm">
        <pc:chgData name="Laura Standaert" userId="57751787-d58b-49ec-bf32-1c6c653d8c17" providerId="ADAL" clId="{1460A9E2-DD1E-482A-BEA9-AE34A9EB1ACC}" dt="2022-11-09T09:47:50.360" v="32"/>
        <pc:sldMkLst>
          <pc:docMk/>
          <pc:sldMk cId="1394624375" sldId="815"/>
        </pc:sldMkLst>
      </pc:sldChg>
      <pc:sldChg chg="addCm modCm">
        <pc:chgData name="Laura Standaert" userId="57751787-d58b-49ec-bf32-1c6c653d8c17" providerId="ADAL" clId="{1460A9E2-DD1E-482A-BEA9-AE34A9EB1ACC}" dt="2022-11-09T09:48:39.369" v="43"/>
        <pc:sldMkLst>
          <pc:docMk/>
          <pc:sldMk cId="3190340429" sldId="826"/>
        </pc:sldMkLst>
      </pc:sldChg>
      <pc:sldChg chg="addCm modCm">
        <pc:chgData name="Laura Standaert" userId="57751787-d58b-49ec-bf32-1c6c653d8c17" providerId="ADAL" clId="{1460A9E2-DD1E-482A-BEA9-AE34A9EB1ACC}" dt="2022-11-09T09:49:09.587" v="55"/>
        <pc:sldMkLst>
          <pc:docMk/>
          <pc:sldMk cId="727767181" sldId="827"/>
        </pc:sldMkLst>
      </pc:sldChg>
      <pc:sldChg chg="addCm modCm">
        <pc:chgData name="Laura Standaert" userId="57751787-d58b-49ec-bf32-1c6c653d8c17" providerId="ADAL" clId="{1460A9E2-DD1E-482A-BEA9-AE34A9EB1ACC}" dt="2022-11-09T09:48:46.760" v="45"/>
        <pc:sldMkLst>
          <pc:docMk/>
          <pc:sldMk cId="3252077314" sldId="829"/>
        </pc:sldMkLst>
      </pc:sldChg>
      <pc:sldChg chg="addCm modCm">
        <pc:chgData name="Laura Standaert" userId="57751787-d58b-49ec-bf32-1c6c653d8c17" providerId="ADAL" clId="{1460A9E2-DD1E-482A-BEA9-AE34A9EB1ACC}" dt="2022-11-09T09:49:18.697" v="57"/>
        <pc:sldMkLst>
          <pc:docMk/>
          <pc:sldMk cId="3596438182" sldId="831"/>
        </pc:sldMkLst>
      </pc:sldChg>
      <pc:sldChg chg="addCm modCm">
        <pc:chgData name="Laura Standaert" userId="57751787-d58b-49ec-bf32-1c6c653d8c17" providerId="ADAL" clId="{1460A9E2-DD1E-482A-BEA9-AE34A9EB1ACC}" dt="2022-11-09T09:47:35.082" v="28"/>
        <pc:sldMkLst>
          <pc:docMk/>
          <pc:sldMk cId="1555665868" sldId="846"/>
        </pc:sldMkLst>
      </pc:sldChg>
      <pc:sldMasterChg chg="delSldLayout">
        <pc:chgData name="Laura Standaert" userId="57751787-d58b-49ec-bf32-1c6c653d8c17" providerId="ADAL" clId="{1460A9E2-DD1E-482A-BEA9-AE34A9EB1ACC}" dt="2022-11-09T09:49:35.078" v="63" actId="2696"/>
        <pc:sldMasterMkLst>
          <pc:docMk/>
          <pc:sldMasterMk cId="3948360661" sldId="2147483660"/>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9F47C9-5482-4661-9F26-5A36EC2B295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06060F7D-C1B0-4916-B3A3-073D0A890B95}">
      <dgm:prSet phldrT="[Text]"/>
      <dgm:spPr>
        <a:solidFill>
          <a:schemeClr val="bg2">
            <a:lumMod val="90000"/>
          </a:schemeClr>
        </a:solidFill>
        <a:ln>
          <a:noFill/>
        </a:ln>
      </dgm:spPr>
      <dgm:t>
        <a:bodyPr/>
        <a:lstStyle/>
        <a:p>
          <a:pPr>
            <a:spcAft>
              <a:spcPts val="0"/>
            </a:spcAft>
          </a:pPr>
          <a:r>
            <a:rPr lang="en-US" dirty="0">
              <a:solidFill>
                <a:schemeClr val="tx1"/>
              </a:solidFill>
              <a:latin typeface="UGent Panno Text" panose="02000506040000040003" pitchFamily="50" charset="0"/>
            </a:rPr>
            <a:t>Data collection</a:t>
          </a:r>
        </a:p>
      </dgm:t>
    </dgm:pt>
    <dgm:pt modelId="{6D4EF647-26D1-412F-863E-9A42997DBCFE}" type="parTrans" cxnId="{800C54B4-D9D1-4E14-A4C1-324253CE623D}">
      <dgm:prSet/>
      <dgm:spPr/>
      <dgm:t>
        <a:bodyPr/>
        <a:lstStyle/>
        <a:p>
          <a:endParaRPr lang="en-US">
            <a:latin typeface="UGent Panno Text" panose="02000506040000040003" pitchFamily="50" charset="0"/>
          </a:endParaRPr>
        </a:p>
      </dgm:t>
    </dgm:pt>
    <dgm:pt modelId="{F9284BD3-18BF-43B0-8750-52ADA25C1FE6}" type="sibTrans" cxnId="{800C54B4-D9D1-4E14-A4C1-324253CE623D}">
      <dgm:prSet/>
      <dgm:spPr>
        <a:solidFill>
          <a:schemeClr val="bg2">
            <a:lumMod val="90000"/>
          </a:schemeClr>
        </a:solidFill>
      </dgm:spPr>
      <dgm:t>
        <a:bodyPr/>
        <a:lstStyle/>
        <a:p>
          <a:endParaRPr lang="en-US">
            <a:latin typeface="UGent Panno Text" panose="02000506040000040003" pitchFamily="50" charset="0"/>
          </a:endParaRPr>
        </a:p>
      </dgm:t>
    </dgm:pt>
    <dgm:pt modelId="{9AFE1A2A-07A0-4E76-A96C-4DE2FBC35415}">
      <dgm:prSet phldrT="[Text]"/>
      <dgm:spPr>
        <a:solidFill>
          <a:schemeClr val="bg2">
            <a:lumMod val="90000"/>
          </a:schemeClr>
        </a:solidFill>
        <a:ln>
          <a:noFill/>
        </a:ln>
      </dgm:spPr>
      <dgm:t>
        <a:bodyPr/>
        <a:lstStyle/>
        <a:p>
          <a:r>
            <a:rPr lang="en-US" dirty="0">
              <a:solidFill>
                <a:schemeClr val="tx1"/>
              </a:solidFill>
              <a:latin typeface="UGent Panno Text" panose="02000506040000040003" pitchFamily="50" charset="0"/>
            </a:rPr>
            <a:t>Data processing &amp; analysis</a:t>
          </a:r>
        </a:p>
      </dgm:t>
    </dgm:pt>
    <dgm:pt modelId="{2924B928-1044-4FBD-A66F-7897028D0BE5}" type="parTrans" cxnId="{C5F86C94-A584-402D-AB31-34C808821A9E}">
      <dgm:prSet/>
      <dgm:spPr/>
      <dgm:t>
        <a:bodyPr/>
        <a:lstStyle/>
        <a:p>
          <a:endParaRPr lang="en-US">
            <a:latin typeface="UGent Panno Text" panose="02000506040000040003" pitchFamily="50" charset="0"/>
          </a:endParaRPr>
        </a:p>
      </dgm:t>
    </dgm:pt>
    <dgm:pt modelId="{3CDAEDDE-E865-4940-AF98-DC051D68C5E4}" type="sibTrans" cxnId="{C5F86C94-A584-402D-AB31-34C808821A9E}">
      <dgm:prSet/>
      <dgm:spPr>
        <a:solidFill>
          <a:schemeClr val="bg2">
            <a:lumMod val="90000"/>
          </a:schemeClr>
        </a:solidFill>
      </dgm:spPr>
      <dgm:t>
        <a:bodyPr/>
        <a:lstStyle/>
        <a:p>
          <a:endParaRPr lang="en-US">
            <a:latin typeface="UGent Panno Text" panose="02000506040000040003" pitchFamily="50" charset="0"/>
          </a:endParaRPr>
        </a:p>
      </dgm:t>
    </dgm:pt>
    <dgm:pt modelId="{21D93AE4-7306-43A8-90B3-A5EAABB0A2CE}">
      <dgm:prSet phldrT="[Text]"/>
      <dgm:spPr>
        <a:solidFill>
          <a:schemeClr val="accent2">
            <a:lumMod val="40000"/>
            <a:lumOff val="60000"/>
          </a:schemeClr>
        </a:solidFill>
        <a:ln>
          <a:noFill/>
        </a:ln>
      </dgm:spPr>
      <dgm:t>
        <a:bodyPr/>
        <a:lstStyle/>
        <a:p>
          <a:pPr algn="ctr">
            <a:lnSpc>
              <a:spcPct val="100000"/>
            </a:lnSpc>
            <a:spcAft>
              <a:spcPts val="0"/>
            </a:spcAft>
          </a:pPr>
          <a:r>
            <a:rPr lang="en-US" dirty="0">
              <a:solidFill>
                <a:schemeClr val="tx1"/>
              </a:solidFill>
              <a:latin typeface="UGent Panno Text" panose="02000506040000040003" pitchFamily="50" charset="0"/>
            </a:rPr>
            <a:t>Publication &amp; data sharing</a:t>
          </a:r>
        </a:p>
      </dgm:t>
    </dgm:pt>
    <dgm:pt modelId="{90E9A97D-3D73-432F-9CD0-67F2EE77B1E4}" type="parTrans" cxnId="{D8392756-C33D-40AC-8AC2-3B5181A2FB17}">
      <dgm:prSet/>
      <dgm:spPr/>
      <dgm:t>
        <a:bodyPr/>
        <a:lstStyle/>
        <a:p>
          <a:endParaRPr lang="en-US">
            <a:latin typeface="UGent Panno Text" panose="02000506040000040003" pitchFamily="50" charset="0"/>
          </a:endParaRPr>
        </a:p>
      </dgm:t>
    </dgm:pt>
    <dgm:pt modelId="{681F1194-3D6B-43AC-9EC4-47DF98DEE527}" type="sibTrans" cxnId="{D8392756-C33D-40AC-8AC2-3B5181A2FB17}">
      <dgm:prSet/>
      <dgm:spPr>
        <a:solidFill>
          <a:schemeClr val="accent2">
            <a:lumMod val="40000"/>
            <a:lumOff val="60000"/>
          </a:schemeClr>
        </a:solidFill>
      </dgm:spPr>
      <dgm:t>
        <a:bodyPr/>
        <a:lstStyle/>
        <a:p>
          <a:endParaRPr lang="en-US">
            <a:latin typeface="UGent Panno Text" panose="02000506040000040003" pitchFamily="50" charset="0"/>
          </a:endParaRPr>
        </a:p>
      </dgm:t>
    </dgm:pt>
    <dgm:pt modelId="{DDBA3F43-6568-4E77-A1E0-60EFCDBF8DA8}">
      <dgm:prSet phldrT="[Text]"/>
      <dgm:spPr>
        <a:solidFill>
          <a:schemeClr val="accent2">
            <a:lumMod val="40000"/>
            <a:lumOff val="60000"/>
          </a:schemeClr>
        </a:solidFill>
        <a:ln>
          <a:noFill/>
        </a:ln>
      </dgm:spPr>
      <dgm:t>
        <a:bodyPr/>
        <a:lstStyle/>
        <a:p>
          <a:pPr>
            <a:spcAft>
              <a:spcPts val="0"/>
            </a:spcAft>
          </a:pPr>
          <a:r>
            <a:rPr lang="en-US" dirty="0">
              <a:solidFill>
                <a:schemeClr val="tx1"/>
              </a:solidFill>
              <a:latin typeface="UGent Panno Text" panose="02000506040000040003" pitchFamily="50" charset="0"/>
            </a:rPr>
            <a:t>Data preservation</a:t>
          </a:r>
        </a:p>
      </dgm:t>
    </dgm:pt>
    <dgm:pt modelId="{A95AC55F-9A9F-4FA2-B45C-DD6E85B6010E}" type="parTrans" cxnId="{B75A5F90-D7C9-477F-AD43-E243E9DD6A13}">
      <dgm:prSet/>
      <dgm:spPr/>
      <dgm:t>
        <a:bodyPr/>
        <a:lstStyle/>
        <a:p>
          <a:endParaRPr lang="en-US">
            <a:latin typeface="UGent Panno Text" panose="02000506040000040003" pitchFamily="50" charset="0"/>
          </a:endParaRPr>
        </a:p>
      </dgm:t>
    </dgm:pt>
    <dgm:pt modelId="{FFE0724F-DF60-49DF-BD2D-0E0337CEBFAE}" type="sibTrans" cxnId="{B75A5F90-D7C9-477F-AD43-E243E9DD6A13}">
      <dgm:prSet/>
      <dgm:spPr>
        <a:solidFill>
          <a:schemeClr val="accent2">
            <a:lumMod val="40000"/>
            <a:lumOff val="60000"/>
          </a:schemeClr>
        </a:solidFill>
      </dgm:spPr>
      <dgm:t>
        <a:bodyPr/>
        <a:lstStyle/>
        <a:p>
          <a:endParaRPr lang="en-US">
            <a:latin typeface="UGent Panno Text" panose="02000506040000040003" pitchFamily="50" charset="0"/>
          </a:endParaRPr>
        </a:p>
      </dgm:t>
    </dgm:pt>
    <dgm:pt modelId="{997BA8E6-9F43-4812-95EE-B3EDF5FD93B1}">
      <dgm:prSet phldrT="[Text]"/>
      <dgm:spPr>
        <a:solidFill>
          <a:srgbClr val="1E64C8"/>
        </a:solidFill>
        <a:ln>
          <a:noFill/>
        </a:ln>
      </dgm:spPr>
      <dgm:t>
        <a:bodyPr/>
        <a:lstStyle/>
        <a:p>
          <a:pPr>
            <a:spcAft>
              <a:spcPts val="0"/>
            </a:spcAft>
          </a:pPr>
          <a:r>
            <a:rPr lang="en-US">
              <a:solidFill>
                <a:schemeClr val="bg1"/>
              </a:solidFill>
              <a:latin typeface="UGent Panno Text" panose="02000506040000040003" pitchFamily="50" charset="0"/>
            </a:rPr>
            <a:t>Data reuse</a:t>
          </a:r>
          <a:endParaRPr lang="en-US" dirty="0">
            <a:solidFill>
              <a:schemeClr val="tx1"/>
            </a:solidFill>
            <a:latin typeface="UGent Panno Text" panose="02000506040000040003" pitchFamily="50" charset="0"/>
          </a:endParaRPr>
        </a:p>
      </dgm:t>
    </dgm:pt>
    <dgm:pt modelId="{863499A6-ED67-41F4-9DD2-617EA0EAD5DA}" type="parTrans" cxnId="{72250451-049E-47D6-8648-C9A0637383AF}">
      <dgm:prSet/>
      <dgm:spPr/>
      <dgm:t>
        <a:bodyPr/>
        <a:lstStyle/>
        <a:p>
          <a:endParaRPr lang="en-US"/>
        </a:p>
      </dgm:t>
    </dgm:pt>
    <dgm:pt modelId="{3DA03506-380C-400A-8579-A8556C593D02}" type="sibTrans" cxnId="{72250451-049E-47D6-8648-C9A0637383AF}">
      <dgm:prSet/>
      <dgm:spPr/>
      <dgm:t>
        <a:bodyPr/>
        <a:lstStyle/>
        <a:p>
          <a:endParaRPr lang="en-US"/>
        </a:p>
      </dgm:t>
    </dgm:pt>
    <dgm:pt modelId="{38C3FCB4-8BEB-4A87-A8B0-A80506C06974}" type="pres">
      <dgm:prSet presAssocID="{229F47C9-5482-4661-9F26-5A36EC2B2957}" presName="cycle" presStyleCnt="0">
        <dgm:presLayoutVars>
          <dgm:dir/>
          <dgm:resizeHandles val="exact"/>
        </dgm:presLayoutVars>
      </dgm:prSet>
      <dgm:spPr/>
    </dgm:pt>
    <dgm:pt modelId="{C4096898-1537-4DE9-B33E-C618C30F99BD}" type="pres">
      <dgm:prSet presAssocID="{06060F7D-C1B0-4916-B3A3-073D0A890B95}" presName="node" presStyleLbl="node1" presStyleIdx="0" presStyleCnt="5">
        <dgm:presLayoutVars>
          <dgm:bulletEnabled val="1"/>
        </dgm:presLayoutVars>
      </dgm:prSet>
      <dgm:spPr/>
    </dgm:pt>
    <dgm:pt modelId="{11FB6886-FDBE-4464-8E61-3C223C17C80A}" type="pres">
      <dgm:prSet presAssocID="{F9284BD3-18BF-43B0-8750-52ADA25C1FE6}" presName="sibTrans" presStyleLbl="sibTrans2D1" presStyleIdx="0" presStyleCnt="5"/>
      <dgm:spPr/>
    </dgm:pt>
    <dgm:pt modelId="{3846EF10-803F-493A-9DFA-4CB1E2B2DA60}" type="pres">
      <dgm:prSet presAssocID="{F9284BD3-18BF-43B0-8750-52ADA25C1FE6}" presName="connectorText" presStyleLbl="sibTrans2D1" presStyleIdx="0" presStyleCnt="5"/>
      <dgm:spPr/>
    </dgm:pt>
    <dgm:pt modelId="{17194B2C-5426-4F6D-B578-996B02175488}" type="pres">
      <dgm:prSet presAssocID="{9AFE1A2A-07A0-4E76-A96C-4DE2FBC35415}" presName="node" presStyleLbl="node1" presStyleIdx="1" presStyleCnt="5">
        <dgm:presLayoutVars>
          <dgm:bulletEnabled val="1"/>
        </dgm:presLayoutVars>
      </dgm:prSet>
      <dgm:spPr/>
    </dgm:pt>
    <dgm:pt modelId="{1FE005B3-9AB9-47D5-9809-96ECBCC69717}" type="pres">
      <dgm:prSet presAssocID="{3CDAEDDE-E865-4940-AF98-DC051D68C5E4}" presName="sibTrans" presStyleLbl="sibTrans2D1" presStyleIdx="1" presStyleCnt="5"/>
      <dgm:spPr/>
    </dgm:pt>
    <dgm:pt modelId="{0AB19A6C-AA61-44E1-9D87-4865BD2FFF69}" type="pres">
      <dgm:prSet presAssocID="{3CDAEDDE-E865-4940-AF98-DC051D68C5E4}" presName="connectorText" presStyleLbl="sibTrans2D1" presStyleIdx="1" presStyleCnt="5"/>
      <dgm:spPr/>
    </dgm:pt>
    <dgm:pt modelId="{1C206881-DD37-42DC-9565-60A374171D89}" type="pres">
      <dgm:prSet presAssocID="{21D93AE4-7306-43A8-90B3-A5EAABB0A2CE}" presName="node" presStyleLbl="node1" presStyleIdx="2" presStyleCnt="5" custRadScaleRad="102098" custRadScaleInc="1313">
        <dgm:presLayoutVars>
          <dgm:bulletEnabled val="1"/>
        </dgm:presLayoutVars>
      </dgm:prSet>
      <dgm:spPr/>
    </dgm:pt>
    <dgm:pt modelId="{2F6A27FB-101B-46AC-ACB1-44C725097FB9}" type="pres">
      <dgm:prSet presAssocID="{681F1194-3D6B-43AC-9EC4-47DF98DEE527}" presName="sibTrans" presStyleLbl="sibTrans2D1" presStyleIdx="2" presStyleCnt="5"/>
      <dgm:spPr/>
    </dgm:pt>
    <dgm:pt modelId="{47995131-F51B-4433-A6DD-6253F7AD3876}" type="pres">
      <dgm:prSet presAssocID="{681F1194-3D6B-43AC-9EC4-47DF98DEE527}" presName="connectorText" presStyleLbl="sibTrans2D1" presStyleIdx="2" presStyleCnt="5"/>
      <dgm:spPr/>
    </dgm:pt>
    <dgm:pt modelId="{0D23F140-7660-4D8F-8F33-8D147B5E8B40}" type="pres">
      <dgm:prSet presAssocID="{DDBA3F43-6568-4E77-A1E0-60EFCDBF8DA8}" presName="node" presStyleLbl="node1" presStyleIdx="3" presStyleCnt="5">
        <dgm:presLayoutVars>
          <dgm:bulletEnabled val="1"/>
        </dgm:presLayoutVars>
      </dgm:prSet>
      <dgm:spPr/>
    </dgm:pt>
    <dgm:pt modelId="{635A564C-A919-4F28-9728-82DBAA6F495F}" type="pres">
      <dgm:prSet presAssocID="{FFE0724F-DF60-49DF-BD2D-0E0337CEBFAE}" presName="sibTrans" presStyleLbl="sibTrans2D1" presStyleIdx="3" presStyleCnt="5"/>
      <dgm:spPr/>
    </dgm:pt>
    <dgm:pt modelId="{9918A39E-6ACF-4AF9-907A-BC3DACCECA18}" type="pres">
      <dgm:prSet presAssocID="{FFE0724F-DF60-49DF-BD2D-0E0337CEBFAE}" presName="connectorText" presStyleLbl="sibTrans2D1" presStyleIdx="3" presStyleCnt="5"/>
      <dgm:spPr/>
    </dgm:pt>
    <dgm:pt modelId="{C38B5D88-BBEF-46D6-969B-100115E9DF2F}" type="pres">
      <dgm:prSet presAssocID="{997BA8E6-9F43-4812-95EE-B3EDF5FD93B1}" presName="node" presStyleLbl="node1" presStyleIdx="4" presStyleCnt="5">
        <dgm:presLayoutVars>
          <dgm:bulletEnabled val="1"/>
        </dgm:presLayoutVars>
      </dgm:prSet>
      <dgm:spPr/>
    </dgm:pt>
    <dgm:pt modelId="{C4C9D103-0C7A-4AA4-ACE4-4959F7F5ADCA}" type="pres">
      <dgm:prSet presAssocID="{3DA03506-380C-400A-8579-A8556C593D02}" presName="sibTrans" presStyleLbl="sibTrans2D1" presStyleIdx="4" presStyleCnt="5"/>
      <dgm:spPr/>
    </dgm:pt>
    <dgm:pt modelId="{40C4A310-3B96-4270-99FB-069454FF8B18}" type="pres">
      <dgm:prSet presAssocID="{3DA03506-380C-400A-8579-A8556C593D02}" presName="connectorText" presStyleLbl="sibTrans2D1" presStyleIdx="4" presStyleCnt="5"/>
      <dgm:spPr/>
    </dgm:pt>
  </dgm:ptLst>
  <dgm:cxnLst>
    <dgm:cxn modelId="{76FBCA1A-AF87-451A-BCB9-B95200E52D91}" type="presOf" srcId="{997BA8E6-9F43-4812-95EE-B3EDF5FD93B1}" destId="{C38B5D88-BBEF-46D6-969B-100115E9DF2F}" srcOrd="0" destOrd="0" presId="urn:microsoft.com/office/officeart/2005/8/layout/cycle2"/>
    <dgm:cxn modelId="{83730C3E-D4D0-4239-A77E-FF3A762857E1}" type="presOf" srcId="{681F1194-3D6B-43AC-9EC4-47DF98DEE527}" destId="{47995131-F51B-4433-A6DD-6253F7AD3876}" srcOrd="1" destOrd="0" presId="urn:microsoft.com/office/officeart/2005/8/layout/cycle2"/>
    <dgm:cxn modelId="{21F21143-F1B2-43D8-8D3A-3C14F79C55BE}" type="presOf" srcId="{F9284BD3-18BF-43B0-8750-52ADA25C1FE6}" destId="{3846EF10-803F-493A-9DFA-4CB1E2B2DA60}" srcOrd="1" destOrd="0" presId="urn:microsoft.com/office/officeart/2005/8/layout/cycle2"/>
    <dgm:cxn modelId="{42E5146B-3536-4027-9EBD-309153F11EFF}" type="presOf" srcId="{229F47C9-5482-4661-9F26-5A36EC2B2957}" destId="{38C3FCB4-8BEB-4A87-A8B0-A80506C06974}" srcOrd="0" destOrd="0" presId="urn:microsoft.com/office/officeart/2005/8/layout/cycle2"/>
    <dgm:cxn modelId="{8244906D-CEE2-4DD1-A2CA-4498DC72F880}" type="presOf" srcId="{FFE0724F-DF60-49DF-BD2D-0E0337CEBFAE}" destId="{635A564C-A919-4F28-9728-82DBAA6F495F}" srcOrd="0" destOrd="0" presId="urn:microsoft.com/office/officeart/2005/8/layout/cycle2"/>
    <dgm:cxn modelId="{72250451-049E-47D6-8648-C9A0637383AF}" srcId="{229F47C9-5482-4661-9F26-5A36EC2B2957}" destId="{997BA8E6-9F43-4812-95EE-B3EDF5FD93B1}" srcOrd="4" destOrd="0" parTransId="{863499A6-ED67-41F4-9DD2-617EA0EAD5DA}" sibTransId="{3DA03506-380C-400A-8579-A8556C593D02}"/>
    <dgm:cxn modelId="{AC69B772-EED1-43CC-A54E-5214D35A7524}" type="presOf" srcId="{3DA03506-380C-400A-8579-A8556C593D02}" destId="{40C4A310-3B96-4270-99FB-069454FF8B18}" srcOrd="1" destOrd="0" presId="urn:microsoft.com/office/officeart/2005/8/layout/cycle2"/>
    <dgm:cxn modelId="{433E1973-8450-49B0-8A35-E677A079B640}" type="presOf" srcId="{3CDAEDDE-E865-4940-AF98-DC051D68C5E4}" destId="{0AB19A6C-AA61-44E1-9D87-4865BD2FFF69}" srcOrd="1" destOrd="0" presId="urn:microsoft.com/office/officeart/2005/8/layout/cycle2"/>
    <dgm:cxn modelId="{D8392756-C33D-40AC-8AC2-3B5181A2FB17}" srcId="{229F47C9-5482-4661-9F26-5A36EC2B2957}" destId="{21D93AE4-7306-43A8-90B3-A5EAABB0A2CE}" srcOrd="2" destOrd="0" parTransId="{90E9A97D-3D73-432F-9CD0-67F2EE77B1E4}" sibTransId="{681F1194-3D6B-43AC-9EC4-47DF98DEE527}"/>
    <dgm:cxn modelId="{B4263A83-E925-4F51-B519-DCB06B7938B1}" type="presOf" srcId="{F9284BD3-18BF-43B0-8750-52ADA25C1FE6}" destId="{11FB6886-FDBE-4464-8E61-3C223C17C80A}" srcOrd="0" destOrd="0" presId="urn:microsoft.com/office/officeart/2005/8/layout/cycle2"/>
    <dgm:cxn modelId="{54357B84-938B-41E4-9B0D-4F7D383A70D8}" type="presOf" srcId="{681F1194-3D6B-43AC-9EC4-47DF98DEE527}" destId="{2F6A27FB-101B-46AC-ACB1-44C725097FB9}" srcOrd="0" destOrd="0" presId="urn:microsoft.com/office/officeart/2005/8/layout/cycle2"/>
    <dgm:cxn modelId="{B75A5F90-D7C9-477F-AD43-E243E9DD6A13}" srcId="{229F47C9-5482-4661-9F26-5A36EC2B2957}" destId="{DDBA3F43-6568-4E77-A1E0-60EFCDBF8DA8}" srcOrd="3" destOrd="0" parTransId="{A95AC55F-9A9F-4FA2-B45C-DD6E85B6010E}" sibTransId="{FFE0724F-DF60-49DF-BD2D-0E0337CEBFAE}"/>
    <dgm:cxn modelId="{AA914B93-355A-40B6-9FF8-30D1D687DE1C}" type="presOf" srcId="{FFE0724F-DF60-49DF-BD2D-0E0337CEBFAE}" destId="{9918A39E-6ACF-4AF9-907A-BC3DACCECA18}" srcOrd="1" destOrd="0" presId="urn:microsoft.com/office/officeart/2005/8/layout/cycle2"/>
    <dgm:cxn modelId="{C5F86C94-A584-402D-AB31-34C808821A9E}" srcId="{229F47C9-5482-4661-9F26-5A36EC2B2957}" destId="{9AFE1A2A-07A0-4E76-A96C-4DE2FBC35415}" srcOrd="1" destOrd="0" parTransId="{2924B928-1044-4FBD-A66F-7897028D0BE5}" sibTransId="{3CDAEDDE-E865-4940-AF98-DC051D68C5E4}"/>
    <dgm:cxn modelId="{3A18FBA9-5EFC-488C-8C5C-8780CA421F8D}" type="presOf" srcId="{21D93AE4-7306-43A8-90B3-A5EAABB0A2CE}" destId="{1C206881-DD37-42DC-9565-60A374171D89}" srcOrd="0" destOrd="0" presId="urn:microsoft.com/office/officeart/2005/8/layout/cycle2"/>
    <dgm:cxn modelId="{800C54B4-D9D1-4E14-A4C1-324253CE623D}" srcId="{229F47C9-5482-4661-9F26-5A36EC2B2957}" destId="{06060F7D-C1B0-4916-B3A3-073D0A890B95}" srcOrd="0" destOrd="0" parTransId="{6D4EF647-26D1-412F-863E-9A42997DBCFE}" sibTransId="{F9284BD3-18BF-43B0-8750-52ADA25C1FE6}"/>
    <dgm:cxn modelId="{4D8A59D1-1351-4517-9D77-FF4F91E51F0D}" type="presOf" srcId="{9AFE1A2A-07A0-4E76-A96C-4DE2FBC35415}" destId="{17194B2C-5426-4F6D-B578-996B02175488}" srcOrd="0" destOrd="0" presId="urn:microsoft.com/office/officeart/2005/8/layout/cycle2"/>
    <dgm:cxn modelId="{663FE7D4-DEEF-480C-985D-339124A972DE}" type="presOf" srcId="{06060F7D-C1B0-4916-B3A3-073D0A890B95}" destId="{C4096898-1537-4DE9-B33E-C618C30F99BD}" srcOrd="0" destOrd="0" presId="urn:microsoft.com/office/officeart/2005/8/layout/cycle2"/>
    <dgm:cxn modelId="{439692D5-F8E7-4521-A288-F24EF130BD99}" type="presOf" srcId="{3CDAEDDE-E865-4940-AF98-DC051D68C5E4}" destId="{1FE005B3-9AB9-47D5-9809-96ECBCC69717}" srcOrd="0" destOrd="0" presId="urn:microsoft.com/office/officeart/2005/8/layout/cycle2"/>
    <dgm:cxn modelId="{A74F78DA-C8E4-4703-BC32-326A9552995F}" type="presOf" srcId="{3DA03506-380C-400A-8579-A8556C593D02}" destId="{C4C9D103-0C7A-4AA4-ACE4-4959F7F5ADCA}" srcOrd="0" destOrd="0" presId="urn:microsoft.com/office/officeart/2005/8/layout/cycle2"/>
    <dgm:cxn modelId="{F69F65FA-D516-4D96-9574-F3635AF9F26D}" type="presOf" srcId="{DDBA3F43-6568-4E77-A1E0-60EFCDBF8DA8}" destId="{0D23F140-7660-4D8F-8F33-8D147B5E8B40}" srcOrd="0" destOrd="0" presId="urn:microsoft.com/office/officeart/2005/8/layout/cycle2"/>
    <dgm:cxn modelId="{A285B079-7E04-4F91-B338-5AAA2F651F8C}" type="presParOf" srcId="{38C3FCB4-8BEB-4A87-A8B0-A80506C06974}" destId="{C4096898-1537-4DE9-B33E-C618C30F99BD}" srcOrd="0" destOrd="0" presId="urn:microsoft.com/office/officeart/2005/8/layout/cycle2"/>
    <dgm:cxn modelId="{FFACEA43-A7E2-4221-BDAC-55E2B1175CDD}" type="presParOf" srcId="{38C3FCB4-8BEB-4A87-A8B0-A80506C06974}" destId="{11FB6886-FDBE-4464-8E61-3C223C17C80A}" srcOrd="1" destOrd="0" presId="urn:microsoft.com/office/officeart/2005/8/layout/cycle2"/>
    <dgm:cxn modelId="{0EBC010F-0D0D-4B33-B6E1-B4D63775BEB9}" type="presParOf" srcId="{11FB6886-FDBE-4464-8E61-3C223C17C80A}" destId="{3846EF10-803F-493A-9DFA-4CB1E2B2DA60}" srcOrd="0" destOrd="0" presId="urn:microsoft.com/office/officeart/2005/8/layout/cycle2"/>
    <dgm:cxn modelId="{7CD816B3-483D-464A-BAA2-2B45C391BB0D}" type="presParOf" srcId="{38C3FCB4-8BEB-4A87-A8B0-A80506C06974}" destId="{17194B2C-5426-4F6D-B578-996B02175488}" srcOrd="2" destOrd="0" presId="urn:microsoft.com/office/officeart/2005/8/layout/cycle2"/>
    <dgm:cxn modelId="{E4D941E7-7672-4CF3-8060-E060A183A764}" type="presParOf" srcId="{38C3FCB4-8BEB-4A87-A8B0-A80506C06974}" destId="{1FE005B3-9AB9-47D5-9809-96ECBCC69717}" srcOrd="3" destOrd="0" presId="urn:microsoft.com/office/officeart/2005/8/layout/cycle2"/>
    <dgm:cxn modelId="{43CDA15F-B982-4E18-9E19-DF78F0180D6E}" type="presParOf" srcId="{1FE005B3-9AB9-47D5-9809-96ECBCC69717}" destId="{0AB19A6C-AA61-44E1-9D87-4865BD2FFF69}" srcOrd="0" destOrd="0" presId="urn:microsoft.com/office/officeart/2005/8/layout/cycle2"/>
    <dgm:cxn modelId="{773135D0-9887-4EB9-96D5-D70E102ED89E}" type="presParOf" srcId="{38C3FCB4-8BEB-4A87-A8B0-A80506C06974}" destId="{1C206881-DD37-42DC-9565-60A374171D89}" srcOrd="4" destOrd="0" presId="urn:microsoft.com/office/officeart/2005/8/layout/cycle2"/>
    <dgm:cxn modelId="{9A30F862-28F2-4EEB-9445-CF4156703CE9}" type="presParOf" srcId="{38C3FCB4-8BEB-4A87-A8B0-A80506C06974}" destId="{2F6A27FB-101B-46AC-ACB1-44C725097FB9}" srcOrd="5" destOrd="0" presId="urn:microsoft.com/office/officeart/2005/8/layout/cycle2"/>
    <dgm:cxn modelId="{CF3D7710-BDEC-4757-AB05-BDE96E18E640}" type="presParOf" srcId="{2F6A27FB-101B-46AC-ACB1-44C725097FB9}" destId="{47995131-F51B-4433-A6DD-6253F7AD3876}" srcOrd="0" destOrd="0" presId="urn:microsoft.com/office/officeart/2005/8/layout/cycle2"/>
    <dgm:cxn modelId="{CBFED88B-DCD4-4C91-9443-FDBDAA99AFB1}" type="presParOf" srcId="{38C3FCB4-8BEB-4A87-A8B0-A80506C06974}" destId="{0D23F140-7660-4D8F-8F33-8D147B5E8B40}" srcOrd="6" destOrd="0" presId="urn:microsoft.com/office/officeart/2005/8/layout/cycle2"/>
    <dgm:cxn modelId="{52B6F900-C74B-460F-B8B7-DE2C78A0B0D1}" type="presParOf" srcId="{38C3FCB4-8BEB-4A87-A8B0-A80506C06974}" destId="{635A564C-A919-4F28-9728-82DBAA6F495F}" srcOrd="7" destOrd="0" presId="urn:microsoft.com/office/officeart/2005/8/layout/cycle2"/>
    <dgm:cxn modelId="{47FD79C8-DA7D-4524-B765-AF3640448E51}" type="presParOf" srcId="{635A564C-A919-4F28-9728-82DBAA6F495F}" destId="{9918A39E-6ACF-4AF9-907A-BC3DACCECA18}" srcOrd="0" destOrd="0" presId="urn:microsoft.com/office/officeart/2005/8/layout/cycle2"/>
    <dgm:cxn modelId="{CA4BA65A-C11E-4B87-9080-B9C422EC6143}" type="presParOf" srcId="{38C3FCB4-8BEB-4A87-A8B0-A80506C06974}" destId="{C38B5D88-BBEF-46D6-969B-100115E9DF2F}" srcOrd="8" destOrd="0" presId="urn:microsoft.com/office/officeart/2005/8/layout/cycle2"/>
    <dgm:cxn modelId="{A98A602B-358F-463B-8332-E2052CF5E854}" type="presParOf" srcId="{38C3FCB4-8BEB-4A87-A8B0-A80506C06974}" destId="{C4C9D103-0C7A-4AA4-ACE4-4959F7F5ADCA}" srcOrd="9" destOrd="0" presId="urn:microsoft.com/office/officeart/2005/8/layout/cycle2"/>
    <dgm:cxn modelId="{766704D0-0530-46CB-94BF-BDA767C96580}" type="presParOf" srcId="{C4C9D103-0C7A-4AA4-ACE4-4959F7F5ADCA}" destId="{40C4A310-3B96-4270-99FB-069454FF8B18}"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96898-1537-4DE9-B33E-C618C30F99BD}">
      <dsp:nvSpPr>
        <dsp:cNvPr id="0" name=""/>
        <dsp:cNvSpPr/>
      </dsp:nvSpPr>
      <dsp:spPr>
        <a:xfrm>
          <a:off x="2129175" y="956"/>
          <a:ext cx="1434275" cy="1434275"/>
        </a:xfrm>
        <a:prstGeom prst="ellipse">
          <a:avLst/>
        </a:prstGeom>
        <a:solidFill>
          <a:schemeClr val="bg2">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ts val="0"/>
            </a:spcAft>
            <a:buNone/>
          </a:pPr>
          <a:r>
            <a:rPr lang="en-US" sz="1700" kern="1200" dirty="0">
              <a:solidFill>
                <a:schemeClr val="tx1"/>
              </a:solidFill>
              <a:latin typeface="UGent Panno Text" panose="02000506040000040003" pitchFamily="50" charset="0"/>
            </a:rPr>
            <a:t>Data collection</a:t>
          </a:r>
        </a:p>
      </dsp:txBody>
      <dsp:txXfrm>
        <a:off x="2339220" y="211001"/>
        <a:ext cx="1014185" cy="1014185"/>
      </dsp:txXfrm>
    </dsp:sp>
    <dsp:sp modelId="{11FB6886-FDBE-4464-8E61-3C223C17C80A}">
      <dsp:nvSpPr>
        <dsp:cNvPr id="0" name=""/>
        <dsp:cNvSpPr/>
      </dsp:nvSpPr>
      <dsp:spPr>
        <a:xfrm rot="2160000">
          <a:off x="3518201" y="1102843"/>
          <a:ext cx="381610" cy="484067"/>
        </a:xfrm>
        <a:prstGeom prst="rightArrow">
          <a:avLst>
            <a:gd name="adj1" fmla="val 60000"/>
            <a:gd name="adj2" fmla="val 50000"/>
          </a:avLst>
        </a:prstGeom>
        <a:solidFill>
          <a:schemeClr val="bg2">
            <a:lumMod val="9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UGent Panno Text" panose="02000506040000040003" pitchFamily="50" charset="0"/>
          </a:endParaRPr>
        </a:p>
      </dsp:txBody>
      <dsp:txXfrm>
        <a:off x="3529133" y="1166010"/>
        <a:ext cx="267127" cy="290441"/>
      </dsp:txXfrm>
    </dsp:sp>
    <dsp:sp modelId="{17194B2C-5426-4F6D-B578-996B02175488}">
      <dsp:nvSpPr>
        <dsp:cNvPr id="0" name=""/>
        <dsp:cNvSpPr/>
      </dsp:nvSpPr>
      <dsp:spPr>
        <a:xfrm>
          <a:off x="3872037" y="1267219"/>
          <a:ext cx="1434275" cy="1434275"/>
        </a:xfrm>
        <a:prstGeom prst="ellipse">
          <a:avLst/>
        </a:prstGeom>
        <a:solidFill>
          <a:schemeClr val="bg2">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latin typeface="UGent Panno Text" panose="02000506040000040003" pitchFamily="50" charset="0"/>
            </a:rPr>
            <a:t>Data processing &amp; analysis</a:t>
          </a:r>
        </a:p>
      </dsp:txBody>
      <dsp:txXfrm>
        <a:off x="4082082" y="1477264"/>
        <a:ext cx="1014185" cy="1014185"/>
      </dsp:txXfrm>
    </dsp:sp>
    <dsp:sp modelId="{1FE005B3-9AB9-47D5-9809-96ECBCC69717}">
      <dsp:nvSpPr>
        <dsp:cNvPr id="0" name=""/>
        <dsp:cNvSpPr/>
      </dsp:nvSpPr>
      <dsp:spPr>
        <a:xfrm rot="6464224">
          <a:off x="4074407" y="2756973"/>
          <a:ext cx="380454" cy="484067"/>
        </a:xfrm>
        <a:prstGeom prst="rightArrow">
          <a:avLst>
            <a:gd name="adj1" fmla="val 60000"/>
            <a:gd name="adj2" fmla="val 50000"/>
          </a:avLst>
        </a:prstGeom>
        <a:solidFill>
          <a:schemeClr val="bg2">
            <a:lumMod val="9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UGent Panno Text" panose="02000506040000040003" pitchFamily="50" charset="0"/>
          </a:endParaRPr>
        </a:p>
      </dsp:txBody>
      <dsp:txXfrm rot="10800000">
        <a:off x="4148861" y="2799431"/>
        <a:ext cx="266318" cy="290441"/>
      </dsp:txXfrm>
    </dsp:sp>
    <dsp:sp modelId="{1C206881-DD37-42DC-9565-60A374171D89}">
      <dsp:nvSpPr>
        <dsp:cNvPr id="0" name=""/>
        <dsp:cNvSpPr/>
      </dsp:nvSpPr>
      <dsp:spPr>
        <a:xfrm>
          <a:off x="3216397" y="3317031"/>
          <a:ext cx="1434275" cy="1434275"/>
        </a:xfrm>
        <a:prstGeom prst="ellipse">
          <a:avLst/>
        </a:prstGeom>
        <a:solidFill>
          <a:schemeClr val="accent2">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100000"/>
            </a:lnSpc>
            <a:spcBef>
              <a:spcPct val="0"/>
            </a:spcBef>
            <a:spcAft>
              <a:spcPts val="0"/>
            </a:spcAft>
            <a:buNone/>
          </a:pPr>
          <a:r>
            <a:rPr lang="en-US" sz="1700" kern="1200" dirty="0">
              <a:solidFill>
                <a:schemeClr val="tx1"/>
              </a:solidFill>
              <a:latin typeface="UGent Panno Text" panose="02000506040000040003" pitchFamily="50" charset="0"/>
            </a:rPr>
            <a:t>Publication &amp; data sharing</a:t>
          </a:r>
        </a:p>
      </dsp:txBody>
      <dsp:txXfrm>
        <a:off x="3426442" y="3527076"/>
        <a:ext cx="1014185" cy="1014185"/>
      </dsp:txXfrm>
    </dsp:sp>
    <dsp:sp modelId="{2F6A27FB-101B-46AC-ACB1-44C725097FB9}">
      <dsp:nvSpPr>
        <dsp:cNvPr id="0" name=""/>
        <dsp:cNvSpPr/>
      </dsp:nvSpPr>
      <dsp:spPr>
        <a:xfrm rot="10801519">
          <a:off x="2668826" y="3791662"/>
          <a:ext cx="386949" cy="484067"/>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UGent Panno Text" panose="02000506040000040003" pitchFamily="50" charset="0"/>
          </a:endParaRPr>
        </a:p>
      </dsp:txBody>
      <dsp:txXfrm rot="10800000">
        <a:off x="2784911" y="3888501"/>
        <a:ext cx="270864" cy="290441"/>
      </dsp:txXfrm>
    </dsp:sp>
    <dsp:sp modelId="{0D23F140-7660-4D8F-8F33-8D147B5E8B40}">
      <dsp:nvSpPr>
        <dsp:cNvPr id="0" name=""/>
        <dsp:cNvSpPr/>
      </dsp:nvSpPr>
      <dsp:spPr>
        <a:xfrm>
          <a:off x="1052028" y="3316075"/>
          <a:ext cx="1434275" cy="1434275"/>
        </a:xfrm>
        <a:prstGeom prst="ellipse">
          <a:avLst/>
        </a:prstGeom>
        <a:solidFill>
          <a:schemeClr val="accent2">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ts val="0"/>
            </a:spcAft>
            <a:buNone/>
          </a:pPr>
          <a:r>
            <a:rPr lang="en-US" sz="1700" kern="1200" dirty="0">
              <a:solidFill>
                <a:schemeClr val="tx1"/>
              </a:solidFill>
              <a:latin typeface="UGent Panno Text" panose="02000506040000040003" pitchFamily="50" charset="0"/>
            </a:rPr>
            <a:t>Data preservation</a:t>
          </a:r>
        </a:p>
      </dsp:txBody>
      <dsp:txXfrm>
        <a:off x="1262073" y="3526120"/>
        <a:ext cx="1014185" cy="1014185"/>
      </dsp:txXfrm>
    </dsp:sp>
    <dsp:sp modelId="{635A564C-A919-4F28-9728-82DBAA6F495F}">
      <dsp:nvSpPr>
        <dsp:cNvPr id="0" name=""/>
        <dsp:cNvSpPr/>
      </dsp:nvSpPr>
      <dsp:spPr>
        <a:xfrm rot="15120000">
          <a:off x="1248841" y="2777022"/>
          <a:ext cx="381610" cy="484067"/>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UGent Panno Text" panose="02000506040000040003" pitchFamily="50" charset="0"/>
          </a:endParaRPr>
        </a:p>
      </dsp:txBody>
      <dsp:txXfrm rot="10800000">
        <a:off x="1323771" y="2928275"/>
        <a:ext cx="267127" cy="290441"/>
      </dsp:txXfrm>
    </dsp:sp>
    <dsp:sp modelId="{C38B5D88-BBEF-46D6-969B-100115E9DF2F}">
      <dsp:nvSpPr>
        <dsp:cNvPr id="0" name=""/>
        <dsp:cNvSpPr/>
      </dsp:nvSpPr>
      <dsp:spPr>
        <a:xfrm>
          <a:off x="386314" y="1267219"/>
          <a:ext cx="1434275" cy="1434275"/>
        </a:xfrm>
        <a:prstGeom prst="ellipse">
          <a:avLst/>
        </a:prstGeom>
        <a:solidFill>
          <a:srgbClr val="1E64C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ts val="0"/>
            </a:spcAft>
            <a:buNone/>
          </a:pPr>
          <a:r>
            <a:rPr lang="en-US" sz="1700" kern="1200">
              <a:solidFill>
                <a:schemeClr val="bg1"/>
              </a:solidFill>
              <a:latin typeface="UGent Panno Text" panose="02000506040000040003" pitchFamily="50" charset="0"/>
            </a:rPr>
            <a:t>Data reuse</a:t>
          </a:r>
          <a:endParaRPr lang="en-US" sz="1700" kern="1200" dirty="0">
            <a:solidFill>
              <a:schemeClr val="tx1"/>
            </a:solidFill>
            <a:latin typeface="UGent Panno Text" panose="02000506040000040003" pitchFamily="50" charset="0"/>
          </a:endParaRPr>
        </a:p>
      </dsp:txBody>
      <dsp:txXfrm>
        <a:off x="596359" y="1477264"/>
        <a:ext cx="1014185" cy="1014185"/>
      </dsp:txXfrm>
    </dsp:sp>
    <dsp:sp modelId="{C4C9D103-0C7A-4AA4-ACE4-4959F7F5ADCA}">
      <dsp:nvSpPr>
        <dsp:cNvPr id="0" name=""/>
        <dsp:cNvSpPr/>
      </dsp:nvSpPr>
      <dsp:spPr>
        <a:xfrm rot="19440000">
          <a:off x="1775339" y="1115539"/>
          <a:ext cx="381610" cy="4840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786271" y="1245998"/>
        <a:ext cx="267127" cy="29044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7E0F7E-418C-4C4F-9EEE-9D0C743B80B2}" type="datetimeFigureOut">
              <a:rPr lang="en-GB" smtClean="0"/>
              <a:t>01/12/2022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5EF75-B92D-4FF1-8533-968E9C305A08}" type="slidenum">
              <a:rPr lang="en-GB" smtClean="0"/>
              <a:t>‹#›</a:t>
            </a:fld>
            <a:endParaRPr lang="en-GB"/>
          </a:p>
        </p:txBody>
      </p:sp>
    </p:spTree>
    <p:extLst>
      <p:ext uri="{BB962C8B-B14F-4D97-AF65-F5344CB8AC3E}">
        <p14:creationId xmlns:p14="http://schemas.microsoft.com/office/powerpoint/2010/main" val="264822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Losing data sometimes not being able to find back data (even though it is available)</a:t>
            </a:r>
          </a:p>
        </p:txBody>
      </p:sp>
      <p:sp>
        <p:nvSpPr>
          <p:cNvPr id="4" name="Slide Number Placehold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3464422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277409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1897389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1C738D-5491-4FAD-9ADF-A7C4828C8EA2}" type="datetimeFigureOut">
              <a:rPr lang="en-GB" smtClean="0"/>
              <a:t>01/12/2022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7C64D7D-0942-4B2E-ABEE-131911B5EB03}" type="slidenum">
              <a:rPr lang="en-GB" smtClean="0"/>
              <a:t>‹#›</a:t>
            </a:fld>
            <a:endParaRPr lang="en-GB"/>
          </a:p>
        </p:txBody>
      </p:sp>
      <p:pic>
        <p:nvPicPr>
          <p:cNvPr id="6" name="Logo Large 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7341" y="1605709"/>
            <a:ext cx="3375635" cy="2933944"/>
          </a:xfrm>
          <a:prstGeom prst="rect">
            <a:avLst/>
          </a:prstGeom>
        </p:spPr>
      </p:pic>
    </p:spTree>
    <p:extLst>
      <p:ext uri="{BB962C8B-B14F-4D97-AF65-F5344CB8AC3E}">
        <p14:creationId xmlns:p14="http://schemas.microsoft.com/office/powerpoint/2010/main" val="187864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7" name="Rectangle 6"/>
          <p:cNvSpPr/>
          <p:nvPr/>
        </p:nvSpPr>
        <p:spPr>
          <a:xfrm>
            <a:off x="642977" y="0"/>
            <a:ext cx="11549023" cy="5553563"/>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noProof="0" dirty="0"/>
          </a:p>
        </p:txBody>
      </p:sp>
      <p:sp>
        <p:nvSpPr>
          <p:cNvPr id="2" name="Title 1"/>
          <p:cNvSpPr>
            <a:spLocks noGrp="1"/>
          </p:cNvSpPr>
          <p:nvPr>
            <p:ph type="ctrTitle" hasCustomPrompt="1"/>
          </p:nvPr>
        </p:nvSpPr>
        <p:spPr bwMode="white">
          <a:xfrm>
            <a:off x="907842" y="1225716"/>
            <a:ext cx="5214693" cy="4056750"/>
          </a:xfrm>
        </p:spPr>
        <p:txBody>
          <a:bodyPr anchor="t" anchorCtr="0">
            <a:noAutofit/>
          </a:bodyPr>
          <a:lstStyle>
            <a:lvl1pPr algn="l" defTabSz="379498">
              <a:lnSpc>
                <a:spcPts val="2461"/>
              </a:lnSpc>
              <a:defRPr sz="1758" u="none" cap="none" baseline="0">
                <a:solidFill>
                  <a:schemeClr val="bg1"/>
                </a:solidFill>
                <a:uFill>
                  <a:solidFill>
                    <a:schemeClr val="bg1"/>
                  </a:solidFill>
                </a:uFill>
                <a:latin typeface="+mn-lt"/>
              </a:defRPr>
            </a:lvl1pPr>
          </a:lstStyle>
          <a:p>
            <a:r>
              <a:rPr lang="en-GB" noProof="0" dirty="0"/>
              <a:t>Click to add presenters </a:t>
            </a:r>
            <a:r>
              <a:rPr lang="en-GB" noProof="0"/>
              <a:t>contact data</a:t>
            </a:r>
            <a:endParaRPr lang="en-GB" noProof="0" dirty="0"/>
          </a:p>
        </p:txBody>
      </p:sp>
      <p:sp>
        <p:nvSpPr>
          <p:cNvPr id="8" name="Titles positoning box" hidden="1"/>
          <p:cNvSpPr/>
          <p:nvPr/>
        </p:nvSpPr>
        <p:spPr>
          <a:xfrm>
            <a:off x="964465" y="1285875"/>
            <a:ext cx="10555957" cy="421858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1" name="Tijdelijke aanduiding voor tekst 4"/>
          <p:cNvSpPr>
            <a:spLocks noGrp="1"/>
          </p:cNvSpPr>
          <p:nvPr>
            <p:ph type="body" sz="quarter" idx="10" hasCustomPrompt="1"/>
          </p:nvPr>
        </p:nvSpPr>
        <p:spPr bwMode="white">
          <a:xfrm>
            <a:off x="6480395" y="2176874"/>
            <a:ext cx="5103311" cy="1476453"/>
          </a:xfrm>
        </p:spPr>
        <p:txBody>
          <a:bodyPr>
            <a:normAutofit/>
          </a:bodyPr>
          <a:lstStyle>
            <a:lvl1pPr>
              <a:lnSpc>
                <a:spcPts val="2461"/>
              </a:lnSpc>
              <a:defRPr sz="1687">
                <a:solidFill>
                  <a:schemeClr val="bg1"/>
                </a:solidFill>
              </a:defRPr>
            </a:lvl1pPr>
          </a:lstStyle>
          <a:p>
            <a:pPr lvl="0"/>
            <a:r>
              <a:rPr lang="en-GB" noProof="0" dirty="0"/>
              <a:t>Click to add social media names</a:t>
            </a:r>
            <a:endParaRPr lang="nl-NL" dirty="0"/>
          </a:p>
        </p:txBody>
      </p:sp>
    </p:spTree>
    <p:extLst>
      <p:ext uri="{BB962C8B-B14F-4D97-AF65-F5344CB8AC3E}">
        <p14:creationId xmlns:p14="http://schemas.microsoft.com/office/powerpoint/2010/main" val="326520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sp>
        <p:nvSpPr>
          <p:cNvPr id="7" name="Rectangle 6"/>
          <p:cNvSpPr/>
          <p:nvPr/>
        </p:nvSpPr>
        <p:spPr>
          <a:xfrm>
            <a:off x="642977" y="0"/>
            <a:ext cx="11549023" cy="5553563"/>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2" name="Title 1"/>
          <p:cNvSpPr>
            <a:spLocks noGrp="1"/>
          </p:cNvSpPr>
          <p:nvPr>
            <p:ph type="ctrTitle"/>
          </p:nvPr>
        </p:nvSpPr>
        <p:spPr bwMode="white">
          <a:xfrm>
            <a:off x="907842" y="1607344"/>
            <a:ext cx="10676456" cy="3119285"/>
          </a:xfrm>
        </p:spPr>
        <p:txBody>
          <a:bodyPr anchor="b">
            <a:noAutofit/>
          </a:bodyPr>
          <a:lstStyle>
            <a:lvl1pPr algn="l">
              <a:lnSpc>
                <a:spcPts val="7734"/>
              </a:lnSpc>
              <a:defRPr sz="7031" u="sng" baseline="0">
                <a:solidFill>
                  <a:schemeClr val="bg1"/>
                </a:solidFill>
                <a:uFill>
                  <a:solidFill>
                    <a:schemeClr val="bg1"/>
                  </a:solidFill>
                </a:uFill>
              </a:defRPr>
            </a:lvl1pPr>
          </a:lstStyle>
          <a:p>
            <a:r>
              <a:rPr lang="en-US" noProof="0"/>
              <a:t>Click to edit Master title style</a:t>
            </a:r>
            <a:endParaRPr lang="en-GB" noProof="0" dirty="0"/>
          </a:p>
        </p:txBody>
      </p:sp>
      <p:sp>
        <p:nvSpPr>
          <p:cNvPr id="3" name="Subtitle 2"/>
          <p:cNvSpPr>
            <a:spLocks noGrp="1"/>
          </p:cNvSpPr>
          <p:nvPr>
            <p:ph type="subTitle" idx="1" hasCustomPrompt="1"/>
          </p:nvPr>
        </p:nvSpPr>
        <p:spPr bwMode="white">
          <a:xfrm>
            <a:off x="902456" y="4833784"/>
            <a:ext cx="10681842" cy="410063"/>
          </a:xfrm>
        </p:spPr>
        <p:txBody>
          <a:bodyPr>
            <a:normAutofit/>
          </a:bodyPr>
          <a:lstStyle>
            <a:lvl1pPr marL="0" indent="0" algn="l">
              <a:lnSpc>
                <a:spcPts val="2531"/>
              </a:lnSpc>
              <a:buNone/>
              <a:defRPr sz="2109">
                <a:solidFill>
                  <a:schemeClr val="accent2"/>
                </a:solidFill>
              </a:defRPr>
            </a:lvl1pPr>
            <a:lvl2pPr marL="457144" indent="0" algn="ctr">
              <a:buNone/>
              <a:defRPr sz="2000"/>
            </a:lvl2pPr>
            <a:lvl3pPr marL="914289" indent="0" algn="ctr">
              <a:buNone/>
              <a:defRPr sz="1800"/>
            </a:lvl3pPr>
            <a:lvl4pPr marL="1371433" indent="0" algn="ctr">
              <a:buNone/>
              <a:defRPr sz="1600"/>
            </a:lvl4pPr>
            <a:lvl5pPr marL="1828577" indent="0" algn="ctr">
              <a:buNone/>
              <a:defRPr sz="1600"/>
            </a:lvl5pPr>
            <a:lvl6pPr marL="2285723" indent="0" algn="ctr">
              <a:buNone/>
              <a:defRPr sz="1600"/>
            </a:lvl6pPr>
            <a:lvl7pPr marL="2742867" indent="0" algn="ctr">
              <a:buNone/>
              <a:defRPr sz="1600"/>
            </a:lvl7pPr>
            <a:lvl8pPr marL="3200011" indent="0" algn="ctr">
              <a:buNone/>
              <a:defRPr sz="1600"/>
            </a:lvl8pPr>
            <a:lvl9pPr marL="3657156" indent="0" algn="ctr">
              <a:buNone/>
              <a:defRPr sz="1600"/>
            </a:lvl9pPr>
          </a:lstStyle>
          <a:p>
            <a:r>
              <a:rPr lang="en-GB" noProof="0" dirty="0"/>
              <a:t>Click to add subtitle / presenter / date [</a:t>
            </a:r>
            <a:r>
              <a:rPr lang="en-GB" noProof="0" dirty="0" err="1"/>
              <a:t>dd</a:t>
            </a:r>
            <a:r>
              <a:rPr lang="en-GB" noProof="0" dirty="0"/>
              <a:t>-mm-</a:t>
            </a:r>
            <a:r>
              <a:rPr lang="en-GB" noProof="0" dirty="0" err="1"/>
              <a:t>yyyy</a:t>
            </a:r>
            <a:r>
              <a:rPr lang="en-GB" noProof="0" dirty="0"/>
              <a:t>]</a:t>
            </a:r>
          </a:p>
        </p:txBody>
      </p:sp>
      <p:sp>
        <p:nvSpPr>
          <p:cNvPr id="8" name="Titles positoning box" hidden="1"/>
          <p:cNvSpPr/>
          <p:nvPr/>
        </p:nvSpPr>
        <p:spPr>
          <a:xfrm>
            <a:off x="964465" y="4505625"/>
            <a:ext cx="10555957" cy="405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0" name="Text Placeholder 9"/>
          <p:cNvSpPr>
            <a:spLocks noGrp="1"/>
          </p:cNvSpPr>
          <p:nvPr>
            <p:ph type="body" sz="quarter" idx="10" hasCustomPrompt="1"/>
          </p:nvPr>
        </p:nvSpPr>
        <p:spPr bwMode="white">
          <a:xfrm>
            <a:off x="907842" y="187184"/>
            <a:ext cx="10676456" cy="399326"/>
          </a:xfrm>
        </p:spPr>
        <p:txBody>
          <a:bodyPr anchor="b" anchorCtr="0">
            <a:normAutofit/>
          </a:bodyPr>
          <a:lstStyle>
            <a:lvl1pPr>
              <a:lnSpc>
                <a:spcPts val="1195"/>
              </a:lnSpc>
              <a:defRPr sz="984" b="1" i="0" u="sng" cap="all" baseline="0">
                <a:solidFill>
                  <a:schemeClr val="bg1"/>
                </a:solidFill>
                <a:uFill>
                  <a:solidFill>
                    <a:schemeClr val="bg1"/>
                  </a:solidFill>
                </a:uFill>
              </a:defRPr>
            </a:lvl1pPr>
            <a:lvl2pPr marL="0" indent="0">
              <a:lnSpc>
                <a:spcPts val="1195"/>
              </a:lnSpc>
              <a:buNone/>
              <a:defRPr sz="984" cap="all" baseline="0">
                <a:solidFill>
                  <a:schemeClr val="bg1"/>
                </a:solidFill>
              </a:defRPr>
            </a:lvl2pPr>
          </a:lstStyle>
          <a:p>
            <a:pPr lvl="0"/>
            <a:r>
              <a:rPr lang="en-GB" noProof="0" dirty="0"/>
              <a:t>Click to edit organisation styles</a:t>
            </a:r>
          </a:p>
          <a:p>
            <a:pPr lvl="1"/>
            <a:r>
              <a:rPr lang="en-GB" noProof="0" dirty="0"/>
              <a:t>Second level</a:t>
            </a:r>
          </a:p>
        </p:txBody>
      </p:sp>
      <p:sp>
        <p:nvSpPr>
          <p:cNvPr id="12" name="Picture Placeholder 11"/>
          <p:cNvSpPr>
            <a:spLocks noGrp="1"/>
          </p:cNvSpPr>
          <p:nvPr>
            <p:ph type="pic" sz="quarter" idx="11" hasCustomPrompt="1"/>
          </p:nvPr>
        </p:nvSpPr>
        <p:spPr>
          <a:xfrm>
            <a:off x="2250419" y="5882625"/>
            <a:ext cx="1607442" cy="653063"/>
          </a:xfrm>
        </p:spPr>
        <p:txBody>
          <a:bodyPr/>
          <a:lstStyle>
            <a:lvl1pPr>
              <a:defRPr sz="1125">
                <a:solidFill>
                  <a:schemeClr val="bg1">
                    <a:lumMod val="50000"/>
                  </a:schemeClr>
                </a:solidFill>
              </a:defRPr>
            </a:lvl1pPr>
          </a:lstStyle>
          <a:p>
            <a:r>
              <a:rPr lang="en-GB" noProof="0" dirty="0"/>
              <a:t>Partner Logo 1</a:t>
            </a:r>
          </a:p>
        </p:txBody>
      </p:sp>
      <p:sp>
        <p:nvSpPr>
          <p:cNvPr id="13" name="Picture Placeholder 11"/>
          <p:cNvSpPr>
            <a:spLocks noGrp="1"/>
          </p:cNvSpPr>
          <p:nvPr>
            <p:ph type="pic" sz="quarter" idx="12" hasCustomPrompt="1"/>
          </p:nvPr>
        </p:nvSpPr>
        <p:spPr>
          <a:xfrm>
            <a:off x="4017339" y="5882625"/>
            <a:ext cx="1607442" cy="653063"/>
          </a:xfrm>
        </p:spPr>
        <p:txBody>
          <a:bodyPr/>
          <a:lstStyle>
            <a:lvl1pPr>
              <a:defRPr sz="1125">
                <a:solidFill>
                  <a:schemeClr val="bg1">
                    <a:lumMod val="50000"/>
                  </a:schemeClr>
                </a:solidFill>
              </a:defRPr>
            </a:lvl1pPr>
          </a:lstStyle>
          <a:p>
            <a:r>
              <a:rPr lang="en-GB" noProof="0" dirty="0"/>
              <a:t>Partner Logo 2</a:t>
            </a:r>
          </a:p>
        </p:txBody>
      </p:sp>
      <p:sp>
        <p:nvSpPr>
          <p:cNvPr id="14" name="Picture Placeholder 11"/>
          <p:cNvSpPr>
            <a:spLocks noGrp="1"/>
          </p:cNvSpPr>
          <p:nvPr>
            <p:ph type="pic" sz="quarter" idx="13" hasCustomPrompt="1"/>
          </p:nvPr>
        </p:nvSpPr>
        <p:spPr>
          <a:xfrm>
            <a:off x="5786791" y="5882625"/>
            <a:ext cx="1632756" cy="653063"/>
          </a:xfrm>
        </p:spPr>
        <p:txBody>
          <a:bodyPr/>
          <a:lstStyle>
            <a:lvl1pPr>
              <a:defRPr sz="1125">
                <a:solidFill>
                  <a:schemeClr val="bg1">
                    <a:lumMod val="50000"/>
                  </a:schemeClr>
                </a:solidFill>
              </a:defRPr>
            </a:lvl1pPr>
          </a:lstStyle>
          <a:p>
            <a:r>
              <a:rPr lang="en-GB" noProof="0" dirty="0"/>
              <a:t>Partner Logo 3</a:t>
            </a:r>
          </a:p>
        </p:txBody>
      </p:sp>
      <p:sp>
        <p:nvSpPr>
          <p:cNvPr id="15" name="Picture Placeholder 11"/>
          <p:cNvSpPr>
            <a:spLocks noGrp="1"/>
          </p:cNvSpPr>
          <p:nvPr>
            <p:ph type="pic" sz="quarter" idx="14" hasCustomPrompt="1"/>
          </p:nvPr>
        </p:nvSpPr>
        <p:spPr>
          <a:xfrm>
            <a:off x="7556242" y="5882625"/>
            <a:ext cx="1632756" cy="653063"/>
          </a:xfrm>
        </p:spPr>
        <p:txBody>
          <a:bodyPr/>
          <a:lstStyle>
            <a:lvl1pPr>
              <a:defRPr sz="1125">
                <a:solidFill>
                  <a:schemeClr val="bg1">
                    <a:lumMod val="50000"/>
                  </a:schemeClr>
                </a:solidFill>
              </a:defRPr>
            </a:lvl1pPr>
          </a:lstStyle>
          <a:p>
            <a:r>
              <a:rPr lang="en-GB" noProof="0" dirty="0"/>
              <a:t>Partner Logo 4</a:t>
            </a:r>
          </a:p>
        </p:txBody>
      </p:sp>
    </p:spTree>
    <p:extLst>
      <p:ext uri="{BB962C8B-B14F-4D97-AF65-F5344CB8AC3E}">
        <p14:creationId xmlns:p14="http://schemas.microsoft.com/office/powerpoint/2010/main" val="2031036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7" name="Rectangle 6"/>
          <p:cNvSpPr/>
          <p:nvPr/>
        </p:nvSpPr>
        <p:spPr>
          <a:xfrm>
            <a:off x="642977" y="0"/>
            <a:ext cx="11549023" cy="5553563"/>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2" name="Title 1"/>
          <p:cNvSpPr>
            <a:spLocks noGrp="1"/>
          </p:cNvSpPr>
          <p:nvPr>
            <p:ph type="ctrTitle" hasCustomPrompt="1"/>
          </p:nvPr>
        </p:nvSpPr>
        <p:spPr bwMode="white">
          <a:xfrm>
            <a:off x="907842" y="2282428"/>
            <a:ext cx="10676456" cy="3119285"/>
          </a:xfrm>
        </p:spPr>
        <p:txBody>
          <a:bodyPr anchor="b">
            <a:noAutofit/>
          </a:bodyPr>
          <a:lstStyle>
            <a:lvl1pPr algn="l">
              <a:lnSpc>
                <a:spcPts val="7734"/>
              </a:lnSpc>
              <a:defRPr sz="7031"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p:nvSpPr>
        <p:spPr>
          <a:xfrm>
            <a:off x="964465" y="5163750"/>
            <a:ext cx="10555957" cy="405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6"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47C64D7D-0942-4B2E-ABEE-131911B5EB03}" type="slidenum">
              <a:rPr lang="en-GB" smtClean="0"/>
              <a:t>‹#›</a:t>
            </a:fld>
            <a:endParaRPr lang="en-GB"/>
          </a:p>
        </p:txBody>
      </p:sp>
    </p:spTree>
    <p:extLst>
      <p:ext uri="{BB962C8B-B14F-4D97-AF65-F5344CB8AC3E}">
        <p14:creationId xmlns:p14="http://schemas.microsoft.com/office/powerpoint/2010/main" val="228946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Content Placeholder 2"/>
          <p:cNvSpPr>
            <a:spLocks noGrp="1"/>
          </p:cNvSpPr>
          <p:nvPr>
            <p:ph idx="1"/>
          </p:nvPr>
        </p:nvSpPr>
        <p:spPr>
          <a:xfrm>
            <a:off x="587726" y="839787"/>
            <a:ext cx="11039437" cy="4708125"/>
          </a:xfrm>
        </p:spPr>
        <p:txBody>
          <a:bodyPr/>
          <a:lstStyle>
            <a:lvl1pPr marL="377143" indent="-316395" defTabSz="321457">
              <a:lnSpc>
                <a:spcPct val="120000"/>
              </a:lnSpc>
              <a:buFont typeface="Arial" panose="020B0604020202020204" pitchFamily="34" charset="0"/>
              <a:buChar char="̶"/>
              <a:defRPr/>
            </a:lvl1pPr>
            <a:lvl2pPr marL="822627" indent="-316395">
              <a:lnSpc>
                <a:spcPct val="120000"/>
              </a:lnSpc>
              <a:defRPr/>
            </a:lvl2pPr>
            <a:lvl3pPr marL="1235206" indent="-316395" defTabSz="321457">
              <a:lnSpc>
                <a:spcPct val="120000"/>
              </a:lnSpc>
              <a:defRPr/>
            </a:lvl3pPr>
            <a:lvl4pPr marL="1637661" indent="-387267" defTabSz="321457">
              <a:lnSpc>
                <a:spcPct val="120000"/>
              </a:lnSpc>
              <a:defRPr/>
            </a:lvl4pPr>
            <a:lvl5pPr marL="2083145" indent="-311333" defTabSz="321457">
              <a:lnSpc>
                <a:spcPct val="120000"/>
              </a:lnSpc>
              <a:buFont typeface="Arial" panose="020B0604020202020204" pitchFamily="34" charset="0"/>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Date Placeholder 3"/>
          <p:cNvSpPr>
            <a:spLocks noGrp="1"/>
          </p:cNvSpPr>
          <p:nvPr>
            <p:ph type="dt" sz="half" idx="10"/>
          </p:nvPr>
        </p:nvSpPr>
        <p:spPr/>
        <p:txBody>
          <a:bodyPr/>
          <a:lstStyle/>
          <a:p>
            <a:fld id="{F21C738D-5491-4FAD-9ADF-A7C4828C8EA2}" type="datetimeFigureOut">
              <a:rPr lang="en-GB" smtClean="0"/>
              <a:t>01/12/2022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7C64D7D-0942-4B2E-ABEE-131911B5EB03}" type="slidenum">
              <a:rPr lang="en-GB" smtClean="0"/>
              <a:t>‹#›</a:t>
            </a:fld>
            <a:endParaRPr lang="en-GB"/>
          </a:p>
        </p:txBody>
      </p:sp>
    </p:spTree>
    <p:extLst>
      <p:ext uri="{BB962C8B-B14F-4D97-AF65-F5344CB8AC3E}">
        <p14:creationId xmlns:p14="http://schemas.microsoft.com/office/powerpoint/2010/main" val="907881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4" name="Date Placeholder 3"/>
          <p:cNvSpPr>
            <a:spLocks noGrp="1"/>
          </p:cNvSpPr>
          <p:nvPr>
            <p:ph type="dt" sz="half" idx="10"/>
          </p:nvPr>
        </p:nvSpPr>
        <p:spPr/>
        <p:txBody>
          <a:bodyPr/>
          <a:lstStyle/>
          <a:p>
            <a:fld id="{F21C738D-5491-4FAD-9ADF-A7C4828C8EA2}" type="datetimeFigureOut">
              <a:rPr lang="en-GB" smtClean="0"/>
              <a:t>01/12/2022</a:t>
            </a:fld>
            <a:endParaRPr lang="en-GB"/>
          </a:p>
        </p:txBody>
      </p:sp>
      <p:sp>
        <p:nvSpPr>
          <p:cNvPr id="5" name="Footer Placeholder 4"/>
          <p:cNvSpPr>
            <a:spLocks noGrp="1"/>
          </p:cNvSpPr>
          <p:nvPr>
            <p:ph type="ftr" sz="quarter" idx="11"/>
          </p:nvPr>
        </p:nvSpPr>
        <p:spPr/>
        <p:txBody>
          <a:bodyPr/>
          <a:lstStyle/>
          <a:p>
            <a:endParaRPr lang="en-GB"/>
          </a:p>
        </p:txBody>
      </p:sp>
      <p:sp>
        <p:nvSpPr>
          <p:cNvPr id="8" name="Picture Placeholder 7"/>
          <p:cNvSpPr>
            <a:spLocks noGrp="1"/>
          </p:cNvSpPr>
          <p:nvPr>
            <p:ph type="pic" sz="quarter" idx="13" hasCustomPrompt="1"/>
          </p:nvPr>
        </p:nvSpPr>
        <p:spPr>
          <a:xfrm>
            <a:off x="7105117" y="964630"/>
            <a:ext cx="4429958" cy="4568906"/>
          </a:xfrm>
        </p:spPr>
        <p:txBody>
          <a:bodyPr/>
          <a:lstStyle>
            <a:lvl1pPr>
              <a:defRPr>
                <a:solidFill>
                  <a:schemeClr val="bg1">
                    <a:lumMod val="50000"/>
                  </a:schemeClr>
                </a:solidFill>
              </a:defRPr>
            </a:lvl1pPr>
          </a:lstStyle>
          <a:p>
            <a:r>
              <a:rPr lang="en-GB" noProof="0" dirty="0"/>
              <a:t>Photo</a:t>
            </a:r>
          </a:p>
        </p:txBody>
      </p:sp>
      <p:sp>
        <p:nvSpPr>
          <p:cNvPr id="9"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47C64D7D-0942-4B2E-ABEE-131911B5EB03}" type="slidenum">
              <a:rPr lang="en-GB" smtClean="0"/>
              <a:t>‹#›</a:t>
            </a:fld>
            <a:endParaRPr lang="en-GB"/>
          </a:p>
        </p:txBody>
      </p:sp>
      <p:sp>
        <p:nvSpPr>
          <p:cNvPr id="12" name="Content Placeholder 2"/>
          <p:cNvSpPr>
            <a:spLocks noGrp="1"/>
          </p:cNvSpPr>
          <p:nvPr>
            <p:ph idx="1"/>
          </p:nvPr>
        </p:nvSpPr>
        <p:spPr>
          <a:xfrm>
            <a:off x="587725" y="839787"/>
            <a:ext cx="5936144" cy="4708125"/>
          </a:xfrm>
        </p:spPr>
        <p:txBody>
          <a:bodyPr/>
          <a:lstStyle>
            <a:lvl1pPr defTabSz="321457">
              <a:lnSpc>
                <a:spcPct val="120000"/>
              </a:lnSpc>
              <a:defRPr/>
            </a:lvl1pPr>
            <a:lvl2pPr>
              <a:lnSpc>
                <a:spcPct val="120000"/>
              </a:lnSpc>
              <a:defRPr/>
            </a:lvl2pPr>
            <a:lvl3pPr defTabSz="321457">
              <a:lnSpc>
                <a:spcPct val="120000"/>
              </a:lnSpc>
              <a:defRPr/>
            </a:lvl3pPr>
            <a:lvl4pPr defTabSz="321457">
              <a:lnSpc>
                <a:spcPct val="120000"/>
              </a:lnSpc>
              <a:defRPr/>
            </a:lvl4pPr>
            <a:lvl5pPr defTabSz="321457">
              <a:lnSpc>
                <a:spcPct val="120000"/>
              </a:lnSpc>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94259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Date Placeholder 2"/>
          <p:cNvSpPr>
            <a:spLocks noGrp="1"/>
          </p:cNvSpPr>
          <p:nvPr>
            <p:ph type="dt" sz="half" idx="10"/>
          </p:nvPr>
        </p:nvSpPr>
        <p:spPr/>
        <p:txBody>
          <a:bodyPr/>
          <a:lstStyle/>
          <a:p>
            <a:fld id="{F21C738D-5491-4FAD-9ADF-A7C4828C8EA2}" type="datetimeFigureOut">
              <a:rPr lang="en-GB" smtClean="0"/>
              <a:t>01/12/2022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7C64D7D-0942-4B2E-ABEE-131911B5EB03}" type="slidenum">
              <a:rPr lang="en-GB" smtClean="0"/>
              <a:t>‹#›</a:t>
            </a:fld>
            <a:endParaRPr lang="en-GB"/>
          </a:p>
        </p:txBody>
      </p:sp>
      <p:sp>
        <p:nvSpPr>
          <p:cNvPr id="7" name="Picture Placeholder 6"/>
          <p:cNvSpPr>
            <a:spLocks noGrp="1"/>
          </p:cNvSpPr>
          <p:nvPr>
            <p:ph type="pic" sz="quarter" idx="13" hasCustomPrompt="1"/>
          </p:nvPr>
        </p:nvSpPr>
        <p:spPr>
          <a:xfrm>
            <a:off x="669443" y="964406"/>
            <a:ext cx="10885039" cy="4571438"/>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50588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1C738D-5491-4FAD-9ADF-A7C4828C8EA2}" type="datetimeFigureOut">
              <a:rPr lang="en-GB" smtClean="0"/>
              <a:t>01/12/2022</a:t>
            </a:fld>
            <a:endParaRPr lang="en-GB"/>
          </a:p>
        </p:txBody>
      </p:sp>
      <p:sp>
        <p:nvSpPr>
          <p:cNvPr id="3" name="Footer Placeholder 2"/>
          <p:cNvSpPr>
            <a:spLocks noGrp="1"/>
          </p:cNvSpPr>
          <p:nvPr>
            <p:ph type="ftr" sz="quarter" idx="11"/>
          </p:nvPr>
        </p:nvSpPr>
        <p:spPr/>
        <p:txBody>
          <a:bodyPr/>
          <a:lstStyle/>
          <a:p>
            <a:endParaRPr lang="en-GB"/>
          </a:p>
        </p:txBody>
      </p:sp>
      <p:sp>
        <p:nvSpPr>
          <p:cNvPr id="7" name="Covering Background"/>
          <p:cNvSpPr/>
          <p:nvPr/>
        </p:nvSpPr>
        <p:spPr>
          <a:xfrm>
            <a:off x="-1" y="0"/>
            <a:ext cx="12191244"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6" name="Picture Placeholder 5"/>
          <p:cNvSpPr>
            <a:spLocks noGrp="1"/>
          </p:cNvSpPr>
          <p:nvPr>
            <p:ph type="pic" sz="quarter" idx="12" hasCustomPrompt="1"/>
          </p:nvPr>
        </p:nvSpPr>
        <p:spPr>
          <a:xfrm>
            <a:off x="-1" y="0"/>
            <a:ext cx="12191244" cy="68580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28427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642977" y="0"/>
            <a:ext cx="11549023" cy="5568750"/>
          </a:xfrm>
        </p:spPr>
        <p:txBody>
          <a:bodyPr/>
          <a:lstStyle>
            <a:lvl1pPr marL="60273"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F21C738D-5491-4FAD-9ADF-A7C4828C8EA2}" type="datetimeFigureOut">
              <a:rPr lang="en-GB" smtClean="0"/>
              <a:t>01/12/2022</a:t>
            </a:fld>
            <a:endParaRPr lang="en-GB"/>
          </a:p>
        </p:txBody>
      </p:sp>
      <p:sp>
        <p:nvSpPr>
          <p:cNvPr id="3" name="Footer Placeholder 2"/>
          <p:cNvSpPr>
            <a:spLocks noGrp="1"/>
          </p:cNvSpPr>
          <p:nvPr>
            <p:ph type="ftr" sz="quarter" idx="11"/>
          </p:nvPr>
        </p:nvSpPr>
        <p:spPr/>
        <p:txBody>
          <a:bodyPr/>
          <a:lstStyle/>
          <a:p>
            <a:endParaRPr lang="en-GB"/>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hasCustomPrompt="1"/>
          </p:nvPr>
        </p:nvSpPr>
        <p:spPr>
          <a:xfrm>
            <a:off x="642977" y="1892798"/>
            <a:ext cx="4756509" cy="3677906"/>
          </a:xfrm>
          <a:solidFill>
            <a:srgbClr val="1E64C8"/>
          </a:solidFill>
        </p:spPr>
        <p:txBody>
          <a:bodyPr anchor="b" anchorCtr="0">
            <a:noAutofit/>
          </a:bodyPr>
          <a:lstStyle>
            <a:lvl1pPr marL="60273" indent="0">
              <a:buNone/>
              <a:defRPr sz="7031" u="sng" cap="all" baseline="0">
                <a:solidFill>
                  <a:schemeClr val="bg1"/>
                </a:solidFill>
              </a:defRPr>
            </a:lvl1pPr>
            <a:lvl2pPr marL="692026" indent="-439771">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add  text</a:t>
            </a:r>
            <a:endParaRPr lang="en-GB" noProof="0" dirty="0"/>
          </a:p>
        </p:txBody>
      </p:sp>
    </p:spTree>
    <p:extLst>
      <p:ext uri="{BB962C8B-B14F-4D97-AF65-F5344CB8AC3E}">
        <p14:creationId xmlns:p14="http://schemas.microsoft.com/office/powerpoint/2010/main" val="120583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p:nvSpPr>
        <p:spPr>
          <a:xfrm>
            <a:off x="642977" y="0"/>
            <a:ext cx="11549023" cy="5553563"/>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66" noProof="0" dirty="0"/>
          </a:p>
        </p:txBody>
      </p:sp>
      <p:sp>
        <p:nvSpPr>
          <p:cNvPr id="6" name="Picture Placeholder 5"/>
          <p:cNvSpPr>
            <a:spLocks noGrp="1"/>
          </p:cNvSpPr>
          <p:nvPr>
            <p:ph type="pic" sz="quarter" idx="12" hasCustomPrompt="1"/>
          </p:nvPr>
        </p:nvSpPr>
        <p:spPr>
          <a:xfrm>
            <a:off x="642977" y="0"/>
            <a:ext cx="11549023" cy="5568750"/>
          </a:xfrm>
        </p:spPr>
        <p:txBody>
          <a:bodyPr/>
          <a:lstStyle>
            <a:lvl1pPr marL="60273"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F21C738D-5491-4FAD-9ADF-A7C4828C8EA2}" type="datetimeFigureOut">
              <a:rPr lang="en-GB" smtClean="0"/>
              <a:t>01/12/2022</a:t>
            </a:fld>
            <a:endParaRPr lang="en-GB"/>
          </a:p>
        </p:txBody>
      </p:sp>
      <p:sp>
        <p:nvSpPr>
          <p:cNvPr id="3" name="Footer Placeholder 2"/>
          <p:cNvSpPr>
            <a:spLocks noGrp="1"/>
          </p:cNvSpPr>
          <p:nvPr>
            <p:ph type="ftr" sz="quarter" idx="11"/>
          </p:nvPr>
        </p:nvSpPr>
        <p:spPr/>
        <p:txBody>
          <a:bodyPr/>
          <a:lstStyle/>
          <a:p>
            <a:endParaRPr lang="en-GB"/>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hasCustomPrompt="1"/>
          </p:nvPr>
        </p:nvSpPr>
        <p:spPr>
          <a:xfrm>
            <a:off x="642976" y="711283"/>
            <a:ext cx="5453024" cy="4857467"/>
          </a:xfrm>
          <a:solidFill>
            <a:srgbClr val="E9F0FA"/>
          </a:solidFill>
        </p:spPr>
        <p:txBody>
          <a:bodyPr>
            <a:normAutofit/>
          </a:bodyPr>
          <a:lstStyle>
            <a:lvl1pPr marL="60273" indent="0">
              <a:buNone/>
              <a:defRPr sz="3797" u="sng" cap="all" baseline="0">
                <a:solidFill>
                  <a:srgbClr val="1E64C8"/>
                </a:solidFill>
              </a:defRPr>
            </a:lvl1pPr>
            <a:lvl2pPr marL="692026" indent="-439771">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en-GB" noProof="0"/>
              <a:t>Click to add text</a:t>
            </a:r>
            <a:endParaRPr lang="en-GB" noProof="0" dirty="0"/>
          </a:p>
        </p:txBody>
      </p:sp>
    </p:spTree>
    <p:extLst>
      <p:ext uri="{BB962C8B-B14F-4D97-AF65-F5344CB8AC3E}">
        <p14:creationId xmlns:p14="http://schemas.microsoft.com/office/powerpoint/2010/main" val="386274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713" y="177188"/>
            <a:ext cx="11043450" cy="607284"/>
          </a:xfrm>
          <a:prstGeom prst="rect">
            <a:avLst/>
          </a:prstGeom>
        </p:spPr>
        <p:txBody>
          <a:bodyPr vert="horz" lIns="91440" tIns="45720" rIns="91440" bIns="45720" rtlCol="0" anchor="t" anchorCtr="0">
            <a:no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587726" y="839787"/>
            <a:ext cx="11039437" cy="4708125"/>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Date Placeholder 3"/>
          <p:cNvSpPr>
            <a:spLocks noGrp="1"/>
          </p:cNvSpPr>
          <p:nvPr>
            <p:ph type="dt" sz="half" idx="2"/>
          </p:nvPr>
        </p:nvSpPr>
        <p:spPr>
          <a:xfrm>
            <a:off x="2863577" y="6292057"/>
            <a:ext cx="161582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1C738D-5491-4FAD-9ADF-A7C4828C8EA2}" type="datetimeFigureOut">
              <a:rPr lang="en-GB" smtClean="0"/>
              <a:t>01/12/2022</a:t>
            </a:fld>
            <a:endParaRPr lang="en-GB"/>
          </a:p>
        </p:txBody>
      </p:sp>
      <p:sp>
        <p:nvSpPr>
          <p:cNvPr id="5" name="Footer Placeholder 4"/>
          <p:cNvSpPr>
            <a:spLocks noGrp="1"/>
          </p:cNvSpPr>
          <p:nvPr>
            <p:ph type="ftr" sz="quarter" idx="3"/>
          </p:nvPr>
        </p:nvSpPr>
        <p:spPr>
          <a:xfrm>
            <a:off x="4788740" y="6324204"/>
            <a:ext cx="5873958" cy="30792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47C64D7D-0942-4B2E-ABEE-131911B5EB03}" type="slidenum">
              <a:rPr lang="en-GB" smtClean="0"/>
              <a:t>‹#›</a:t>
            </a:fld>
            <a:endParaRPr lang="en-GB"/>
          </a:p>
        </p:txBody>
      </p:sp>
      <p:sp>
        <p:nvSpPr>
          <p:cNvPr id="7" name="Title positioning box" hidden="1"/>
          <p:cNvSpPr/>
          <p:nvPr/>
        </p:nvSpPr>
        <p:spPr>
          <a:xfrm>
            <a:off x="652023" y="258187"/>
            <a:ext cx="10885039" cy="32599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8" name="Text positoning box" hidden="1"/>
          <p:cNvSpPr/>
          <p:nvPr/>
        </p:nvSpPr>
        <p:spPr>
          <a:xfrm>
            <a:off x="652023" y="1113750"/>
            <a:ext cx="5786791" cy="442968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9" name="Logo positioning box" hidden="1"/>
          <p:cNvSpPr/>
          <p:nvPr/>
        </p:nvSpPr>
        <p:spPr>
          <a:xfrm flipV="1">
            <a:off x="653103" y="5539811"/>
            <a:ext cx="10883960" cy="99587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2" name="Text positoning box" hidden="1"/>
          <p:cNvSpPr/>
          <p:nvPr/>
        </p:nvSpPr>
        <p:spPr>
          <a:xfrm>
            <a:off x="6449530" y="1113750"/>
            <a:ext cx="642977" cy="442968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3" name="Text positoning box" hidden="1"/>
          <p:cNvSpPr/>
          <p:nvPr/>
        </p:nvSpPr>
        <p:spPr>
          <a:xfrm>
            <a:off x="7101553" y="953691"/>
            <a:ext cx="4435509" cy="458974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pic>
        <p:nvPicPr>
          <p:cNvPr id="10" name="Logo E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1489" y="5561142"/>
            <a:ext cx="1622630" cy="1298547"/>
          </a:xfrm>
          <a:prstGeom prst="rect">
            <a:avLst/>
          </a:prstGeom>
        </p:spPr>
      </p:pic>
    </p:spTree>
    <p:extLst>
      <p:ext uri="{BB962C8B-B14F-4D97-AF65-F5344CB8AC3E}">
        <p14:creationId xmlns:p14="http://schemas.microsoft.com/office/powerpoint/2010/main" val="3948360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289" rtl="0" eaLnBrk="1" latinLnBrk="0" hangingPunct="1">
        <a:lnSpc>
          <a:spcPct val="90000"/>
        </a:lnSpc>
        <a:spcBef>
          <a:spcPct val="0"/>
        </a:spcBef>
        <a:buNone/>
        <a:defRPr sz="3797" u="sng" kern="1200" cap="all" baseline="0">
          <a:solidFill>
            <a:srgbClr val="1E64C8"/>
          </a:solidFill>
          <a:uFill>
            <a:solidFill>
              <a:srgbClr val="1E64C8"/>
            </a:solidFill>
          </a:uFill>
          <a:latin typeface="+mj-lt"/>
          <a:ea typeface="+mj-ea"/>
          <a:cs typeface="+mj-cs"/>
        </a:defRPr>
      </a:lvl1pPr>
    </p:titleStyle>
    <p:bodyStyle>
      <a:lvl1pPr marL="0" indent="0" algn="l" defTabSz="914289" rtl="0" eaLnBrk="1" latinLnBrk="0" hangingPunct="1">
        <a:lnSpc>
          <a:spcPct val="120000"/>
        </a:lnSpc>
        <a:spcBef>
          <a:spcPts val="0"/>
        </a:spcBef>
        <a:buFont typeface="Arial" panose="020B0604020202020204" pitchFamily="34" charset="0"/>
        <a:buNone/>
        <a:defRPr sz="3375" kern="1200">
          <a:solidFill>
            <a:schemeClr val="tx1"/>
          </a:solidFill>
          <a:latin typeface="+mn-lt"/>
          <a:ea typeface="+mn-ea"/>
          <a:cs typeface="+mn-cs"/>
        </a:defRPr>
      </a:lvl1pPr>
      <a:lvl2pPr marL="321457" indent="-253116" algn="l" defTabSz="321457" rtl="0" eaLnBrk="1" latinLnBrk="0" hangingPunct="1">
        <a:lnSpc>
          <a:spcPct val="120000"/>
        </a:lnSpc>
        <a:spcBef>
          <a:spcPts val="0"/>
        </a:spcBef>
        <a:buFont typeface="Arial" panose="020B0604020202020204" pitchFamily="34" charset="0"/>
        <a:buChar char="̶"/>
        <a:tabLst/>
        <a:defRPr sz="3375" kern="1200">
          <a:solidFill>
            <a:schemeClr val="tx1"/>
          </a:solidFill>
          <a:latin typeface="+mn-lt"/>
          <a:ea typeface="+mn-ea"/>
          <a:cs typeface="+mn-cs"/>
        </a:defRPr>
      </a:lvl2pPr>
      <a:lvl3pPr marL="632869" indent="-322574" algn="l" defTabSz="914289" rtl="0" eaLnBrk="1" latinLnBrk="0" hangingPunct="1">
        <a:lnSpc>
          <a:spcPct val="120000"/>
        </a:lnSpc>
        <a:spcBef>
          <a:spcPts val="0"/>
        </a:spcBef>
        <a:buFont typeface="Arial" panose="020B0604020202020204" pitchFamily="34" charset="0"/>
        <a:buChar char="‒"/>
        <a:defRPr sz="3375" kern="1200">
          <a:solidFill>
            <a:schemeClr val="tx1"/>
          </a:solidFill>
          <a:latin typeface="+mn-lt"/>
          <a:ea typeface="+mn-ea"/>
          <a:cs typeface="+mn-cs"/>
        </a:defRPr>
      </a:lvl3pPr>
      <a:lvl4pPr marL="1013483" indent="-380615" algn="l" defTabSz="914289" rtl="0" eaLnBrk="1" latinLnBrk="0" hangingPunct="1">
        <a:lnSpc>
          <a:spcPct val="120000"/>
        </a:lnSpc>
        <a:spcBef>
          <a:spcPts val="0"/>
        </a:spcBef>
        <a:buFont typeface="Arial" panose="020B0604020202020204" pitchFamily="34" charset="0"/>
        <a:buChar char="‒"/>
        <a:defRPr sz="3375" kern="1200">
          <a:solidFill>
            <a:schemeClr val="tx1"/>
          </a:solidFill>
          <a:latin typeface="+mn-lt"/>
          <a:ea typeface="+mn-ea"/>
          <a:cs typeface="+mn-cs"/>
        </a:defRPr>
      </a:lvl4pPr>
      <a:lvl5pPr marL="1828289" indent="-814805" algn="l" defTabSz="914289" rtl="0" eaLnBrk="1" latinLnBrk="0" hangingPunct="1">
        <a:lnSpc>
          <a:spcPct val="120000"/>
        </a:lnSpc>
        <a:spcBef>
          <a:spcPts val="0"/>
        </a:spcBef>
        <a:buFont typeface="Arial" panose="020B0604020202020204" pitchFamily="34" charset="0"/>
        <a:buNone/>
        <a:defRPr sz="3375" kern="1200">
          <a:solidFill>
            <a:schemeClr val="tx1"/>
          </a:solidFill>
          <a:latin typeface="+mn-lt"/>
          <a:ea typeface="+mn-ea"/>
          <a:cs typeface="+mn-cs"/>
        </a:defRPr>
      </a:lvl5pPr>
      <a:lvl6pPr marL="2514295"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9"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83"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28"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3" algn="l" defTabSz="914289" rtl="0" eaLnBrk="1" latinLnBrk="0" hangingPunct="1">
        <a:defRPr sz="1800" kern="1200">
          <a:solidFill>
            <a:schemeClr val="tx1"/>
          </a:solidFill>
          <a:latin typeface="+mn-lt"/>
          <a:ea typeface="+mn-ea"/>
          <a:cs typeface="+mn-cs"/>
        </a:defRPr>
      </a:lvl4pPr>
      <a:lvl5pPr marL="1828577" algn="l" defTabSz="914289" rtl="0" eaLnBrk="1" latinLnBrk="0" hangingPunct="1">
        <a:defRPr sz="1800" kern="1200">
          <a:solidFill>
            <a:schemeClr val="tx1"/>
          </a:solidFill>
          <a:latin typeface="+mn-lt"/>
          <a:ea typeface="+mn-ea"/>
          <a:cs typeface="+mn-cs"/>
        </a:defRPr>
      </a:lvl5pPr>
      <a:lvl6pPr marL="2285723" algn="l" defTabSz="914289" rtl="0" eaLnBrk="1" latinLnBrk="0" hangingPunct="1">
        <a:defRPr sz="1800" kern="1200">
          <a:solidFill>
            <a:schemeClr val="tx1"/>
          </a:solidFill>
          <a:latin typeface="+mn-lt"/>
          <a:ea typeface="+mn-ea"/>
          <a:cs typeface="+mn-cs"/>
        </a:defRPr>
      </a:lvl6pPr>
      <a:lvl7pPr marL="2742867"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6" algn="l" defTabSz="914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23.jp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image" Target="../media/image22.jpg"/><Relationship Id="rId16" Type="http://schemas.openxmlformats.org/officeDocument/2006/relationships/image" Target="../media/image36.svg"/><Relationship Id="rId20"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26.jpeg"/><Relationship Id="rId11" Type="http://schemas.openxmlformats.org/officeDocument/2006/relationships/image" Target="../media/image31.png"/><Relationship Id="rId5" Type="http://schemas.openxmlformats.org/officeDocument/2006/relationships/image" Target="../media/image25.jpeg"/><Relationship Id="rId15" Type="http://schemas.openxmlformats.org/officeDocument/2006/relationships/image" Target="../media/image35.png"/><Relationship Id="rId10" Type="http://schemas.openxmlformats.org/officeDocument/2006/relationships/image" Target="../media/image30.sv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8.sv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47.sv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svg"/><Relationship Id="rId7" Type="http://schemas.openxmlformats.org/officeDocument/2006/relationships/image" Target="../media/image8.sv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18" Type="http://schemas.openxmlformats.org/officeDocument/2006/relationships/image" Target="../media/image70.png"/><Relationship Id="rId3" Type="http://schemas.openxmlformats.org/officeDocument/2006/relationships/image" Target="../media/image55.svg"/><Relationship Id="rId21" Type="http://schemas.openxmlformats.org/officeDocument/2006/relationships/image" Target="../media/image73.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19" Type="http://schemas.openxmlformats.org/officeDocument/2006/relationships/image" Target="../media/image71.sv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5.svg"/><Relationship Id="rId7" Type="http://schemas.openxmlformats.org/officeDocument/2006/relationships/image" Target="../media/image76.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hyperlink" Target="https://opendreamkit.org/2017/11/02/use-case-publishing-reproducible-notebooks/" TargetMode="External"/><Relationship Id="rId4" Type="http://schemas.openxmlformats.org/officeDocument/2006/relationships/image" Target="../media/image74.png"/><Relationship Id="rId9"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hiruz.be/ctu/experiments/" TargetMode="External"/><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svg"/><Relationship Id="rId1" Type="http://schemas.openxmlformats.org/officeDocument/2006/relationships/slideLayout" Target="../slideLayouts/slideLayout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2" Type="http://schemas.openxmlformats.org/officeDocument/2006/relationships/hyperlink" Target="http://doi.org/10.5281/zenodo.3469953"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5U9_DDdBzYk" TargetMode="External"/><Relationship Id="rId2" Type="http://schemas.openxmlformats.org/officeDocument/2006/relationships/slideLayout" Target="../slideLayouts/slideLayout4.xml"/><Relationship Id="rId1" Type="http://schemas.openxmlformats.org/officeDocument/2006/relationships/video" Target="https://www.youtube.com/embed/5U9_DDdBzYk" TargetMode="External"/><Relationship Id="rId5" Type="http://schemas.openxmlformats.org/officeDocument/2006/relationships/hyperlink" Target="https://onderzoektips.ugent.be/en/tips/00001281/" TargetMode="Externa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E779-5C4A-4F83-9EAF-2475125999A7}"/>
              </a:ext>
            </a:extLst>
          </p:cNvPr>
          <p:cNvSpPr>
            <a:spLocks noGrp="1"/>
          </p:cNvSpPr>
          <p:nvPr>
            <p:ph type="ctrTitle"/>
          </p:nvPr>
        </p:nvSpPr>
        <p:spPr/>
        <p:txBody>
          <a:bodyPr/>
          <a:lstStyle/>
          <a:p>
            <a:r>
              <a:rPr lang="nl-BE" dirty="0">
                <a:latin typeface="UGent Panno Text" panose="02000506040000040003" pitchFamily="2" charset="0"/>
              </a:rPr>
              <a:t>Data management planning </a:t>
            </a:r>
            <a:r>
              <a:rPr lang="nl-BE" dirty="0" err="1">
                <a:latin typeface="UGent Panno Text" panose="02000506040000040003" pitchFamily="2" charset="0"/>
              </a:rPr>
              <a:t>for</a:t>
            </a:r>
            <a:r>
              <a:rPr lang="nl-BE" dirty="0">
                <a:latin typeface="UGent Panno Text" panose="02000506040000040003" pitchFamily="2" charset="0"/>
              </a:rPr>
              <a:t> </a:t>
            </a:r>
            <a:r>
              <a:rPr lang="nl-BE" dirty="0" err="1">
                <a:latin typeface="UGent Panno Text" panose="02000506040000040003" pitchFamily="2" charset="0"/>
              </a:rPr>
              <a:t>efficient</a:t>
            </a:r>
            <a:r>
              <a:rPr lang="nl-BE" dirty="0">
                <a:latin typeface="UGent Panno Text" panose="02000506040000040003" pitchFamily="2" charset="0"/>
              </a:rPr>
              <a:t> research</a:t>
            </a:r>
            <a:endParaRPr lang="en-GB" dirty="0">
              <a:latin typeface="UGent Panno Text" panose="02000506040000040003" pitchFamily="2" charset="0"/>
            </a:endParaRPr>
          </a:p>
        </p:txBody>
      </p:sp>
      <p:sp>
        <p:nvSpPr>
          <p:cNvPr id="3" name="Subtitle 2">
            <a:extLst>
              <a:ext uri="{FF2B5EF4-FFF2-40B4-BE49-F238E27FC236}">
                <a16:creationId xmlns:a16="http://schemas.microsoft.com/office/drawing/2014/main" id="{76A5C9FA-8AC9-46D3-B4C9-C72294FE39E7}"/>
              </a:ext>
            </a:extLst>
          </p:cNvPr>
          <p:cNvSpPr>
            <a:spLocks noGrp="1"/>
          </p:cNvSpPr>
          <p:nvPr>
            <p:ph type="subTitle" idx="1"/>
          </p:nvPr>
        </p:nvSpPr>
        <p:spPr/>
        <p:txBody>
          <a:bodyPr/>
          <a:lstStyle/>
          <a:p>
            <a:r>
              <a:rPr lang="nl-BE" dirty="0">
                <a:latin typeface="UGent Panno Text" panose="02000506040000040003" pitchFamily="2" charset="0"/>
              </a:rPr>
              <a:t>Laura Standaert, data steward Life Sciences </a:t>
            </a:r>
            <a:r>
              <a:rPr lang="nl-BE" dirty="0" err="1">
                <a:latin typeface="UGent Panno Text" panose="02000506040000040003" pitchFamily="2" charset="0"/>
              </a:rPr>
              <a:t>Ghent</a:t>
            </a:r>
            <a:r>
              <a:rPr lang="nl-BE" dirty="0">
                <a:latin typeface="UGent Panno Text" panose="02000506040000040003" pitchFamily="2" charset="0"/>
              </a:rPr>
              <a:t> University</a:t>
            </a:r>
            <a:endParaRPr lang="en-GB" dirty="0">
              <a:latin typeface="UGent Panno Text" panose="02000506040000040003" pitchFamily="2" charset="0"/>
            </a:endParaRPr>
          </a:p>
        </p:txBody>
      </p:sp>
      <p:sp>
        <p:nvSpPr>
          <p:cNvPr id="5" name="Picture Placeholder 4">
            <a:extLst>
              <a:ext uri="{FF2B5EF4-FFF2-40B4-BE49-F238E27FC236}">
                <a16:creationId xmlns:a16="http://schemas.microsoft.com/office/drawing/2014/main" id="{58C4BBFA-7087-43FD-87C2-B881D8D980C9}"/>
              </a:ext>
            </a:extLst>
          </p:cNvPr>
          <p:cNvSpPr>
            <a:spLocks noGrp="1"/>
          </p:cNvSpPr>
          <p:nvPr>
            <p:ph type="pic" sz="quarter" idx="11"/>
          </p:nvPr>
        </p:nvSpPr>
        <p:spPr/>
      </p:sp>
      <p:sp>
        <p:nvSpPr>
          <p:cNvPr id="6" name="Picture Placeholder 5">
            <a:extLst>
              <a:ext uri="{FF2B5EF4-FFF2-40B4-BE49-F238E27FC236}">
                <a16:creationId xmlns:a16="http://schemas.microsoft.com/office/drawing/2014/main" id="{4FAC2C4E-D22C-455F-AFE0-B779DE95A62E}"/>
              </a:ext>
            </a:extLst>
          </p:cNvPr>
          <p:cNvSpPr>
            <a:spLocks noGrp="1"/>
          </p:cNvSpPr>
          <p:nvPr>
            <p:ph type="pic" sz="quarter" idx="12"/>
          </p:nvPr>
        </p:nvSpPr>
        <p:spPr/>
      </p:sp>
      <p:pic>
        <p:nvPicPr>
          <p:cNvPr id="9" name="Picture 4">
            <a:extLst>
              <a:ext uri="{FF2B5EF4-FFF2-40B4-BE49-F238E27FC236}">
                <a16:creationId xmlns:a16="http://schemas.microsoft.com/office/drawing/2014/main" id="{E07427CE-CCDB-425C-B70B-E8F6BA2E11E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33270" y="259280"/>
            <a:ext cx="8139798" cy="23282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DD5C782-B7D7-4AAF-9A5C-2C9AD8F09950}"/>
              </a:ext>
            </a:extLst>
          </p:cNvPr>
          <p:cNvSpPr txBox="1"/>
          <p:nvPr/>
        </p:nvSpPr>
        <p:spPr>
          <a:xfrm>
            <a:off x="6019908" y="-77825"/>
            <a:ext cx="6061275" cy="530017"/>
          </a:xfrm>
          <a:prstGeom prst="rect">
            <a:avLst/>
          </a:prstGeom>
          <a:noFill/>
        </p:spPr>
        <p:txBody>
          <a:bodyPr wrap="none" rtlCol="0">
            <a:spAutoFit/>
          </a:bodyPr>
          <a:lstStyle/>
          <a:p>
            <a:pPr algn="r"/>
            <a:r>
              <a:rPr lang="en-US" sz="1422" dirty="0">
                <a:solidFill>
                  <a:schemeClr val="bg1"/>
                </a:solidFill>
                <a:latin typeface="UGent Panno Text" panose="02000506040000040003" pitchFamily="2" charset="0"/>
              </a:rPr>
              <a:t>The data lifecycle.</a:t>
            </a:r>
          </a:p>
          <a:p>
            <a:pPr algn="r"/>
            <a:r>
              <a:rPr lang="en-US" sz="1422" dirty="0">
                <a:solidFill>
                  <a:schemeClr val="bg1"/>
                </a:solidFill>
                <a:latin typeface="UGent Panno Text" panose="02000506040000040003" pitchFamily="2" charset="0"/>
              </a:rPr>
              <a:t>Result of the Responsible Data Forum Resource Sprint, Oct 2014, Budapest. Wikipedia, CC-BY-SA</a:t>
            </a:r>
          </a:p>
        </p:txBody>
      </p:sp>
      <p:pic>
        <p:nvPicPr>
          <p:cNvPr id="12" name="Picture 2" descr="https://lh5.googleusercontent.com/2-lOq12R_ZpdP5ThFkhTYDtootpyQOPWkof_dP7217vJ8GejKwICLksJuhiVHv1jt0tWhlk28Tr7rI2nAMWgc2Yuh1Y4G6w5l9ZqQoPTTjxQFAFXlpj90H9vyADhIYSiSKPdWkHfjL8">
            <a:extLst>
              <a:ext uri="{FF2B5EF4-FFF2-40B4-BE49-F238E27FC236}">
                <a16:creationId xmlns:a16="http://schemas.microsoft.com/office/drawing/2014/main" id="{D7D5AD8F-545A-47E4-84DD-37292967B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152" y="5882625"/>
            <a:ext cx="1385031" cy="4845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E524511-9C02-4F4C-96B6-B8186EF8DA4D}"/>
              </a:ext>
            </a:extLst>
          </p:cNvPr>
          <p:cNvSpPr txBox="1"/>
          <p:nvPr/>
        </p:nvSpPr>
        <p:spPr>
          <a:xfrm>
            <a:off x="7109310" y="6324580"/>
            <a:ext cx="4971874" cy="448905"/>
          </a:xfrm>
          <a:prstGeom prst="rect">
            <a:avLst/>
          </a:prstGeom>
          <a:noFill/>
        </p:spPr>
        <p:txBody>
          <a:bodyPr wrap="square" rtlCol="0">
            <a:spAutoFit/>
          </a:bodyPr>
          <a:lstStyle/>
          <a:p>
            <a:pPr algn="r">
              <a:lnSpc>
                <a:spcPct val="120000"/>
              </a:lnSpc>
            </a:pPr>
            <a:r>
              <a:rPr lang="nl-BE" sz="2000" dirty="0" err="1">
                <a:latin typeface="UGent Panno Text" panose="02000506040000040003" pitchFamily="2" charset="0"/>
              </a:rPr>
              <a:t>Attribute</a:t>
            </a:r>
            <a:r>
              <a:rPr lang="nl-BE" sz="2000" dirty="0">
                <a:latin typeface="UGent Panno Text" panose="02000506040000040003" pitchFamily="2" charset="0"/>
              </a:rPr>
              <a:t> </a:t>
            </a:r>
            <a:r>
              <a:rPr lang="nl-BE" sz="2000" dirty="0" err="1">
                <a:latin typeface="UGent Panno Text" panose="02000506040000040003" pitchFamily="2" charset="0"/>
              </a:rPr>
              <a:t>to</a:t>
            </a:r>
            <a:r>
              <a:rPr lang="nl-BE" sz="2000" dirty="0">
                <a:latin typeface="UGent Panno Text" panose="02000506040000040003" pitchFamily="2" charset="0"/>
              </a:rPr>
              <a:t>: </a:t>
            </a:r>
            <a:r>
              <a:rPr lang="nl-BE" sz="2000" dirty="0" err="1">
                <a:latin typeface="UGent Panno Text" panose="02000506040000040003" pitchFamily="2" charset="0"/>
              </a:rPr>
              <a:t>Ghent</a:t>
            </a:r>
            <a:r>
              <a:rPr lang="nl-BE" sz="2000" dirty="0">
                <a:latin typeface="UGent Panno Text" panose="02000506040000040003" pitchFamily="2" charset="0"/>
              </a:rPr>
              <a:t> University Data Stewards</a:t>
            </a:r>
            <a:endParaRPr lang="en-GB" sz="2000" dirty="0">
              <a:latin typeface="UGent Panno Text" panose="02000506040000040003" pitchFamily="2" charset="0"/>
            </a:endParaRPr>
          </a:p>
        </p:txBody>
      </p:sp>
    </p:spTree>
    <p:extLst>
      <p:ext uri="{BB962C8B-B14F-4D97-AF65-F5344CB8AC3E}">
        <p14:creationId xmlns:p14="http://schemas.microsoft.com/office/powerpoint/2010/main" val="3468356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571750" cy="5121668"/>
          </a:xfrm>
        </p:spPr>
        <p:txBody>
          <a:bodyPr anchor="t"/>
          <a:lstStyle/>
          <a:p>
            <a:r>
              <a:rPr lang="en-US" sz="3516" dirty="0">
                <a:latin typeface="UGent Panno Text" panose="02000506040000040003" pitchFamily="2" charset="0"/>
              </a:rPr>
              <a:t>Research Data</a:t>
            </a:r>
            <a:r>
              <a:rPr lang="en-US" sz="3516" u="none" dirty="0">
                <a:latin typeface="UGent Panno Text" panose="02000506040000040003" pitchFamily="2" charset="0"/>
              </a:rPr>
              <a:t> summary</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10</a:t>
            </a:fld>
            <a:endParaRPr lang="en-GB" noProof="0" dirty="0"/>
          </a:p>
        </p:txBody>
      </p:sp>
      <p:pic>
        <p:nvPicPr>
          <p:cNvPr id="8" name="Graphic 7" descr="Table">
            <a:extLst>
              <a:ext uri="{FF2B5EF4-FFF2-40B4-BE49-F238E27FC236}">
                <a16:creationId xmlns:a16="http://schemas.microsoft.com/office/drawing/2014/main" id="{706F883B-9421-46C1-A656-4A7CE96221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871" y="5047424"/>
            <a:ext cx="514350" cy="514350"/>
          </a:xfrm>
          <a:prstGeom prst="rect">
            <a:avLst/>
          </a:prstGeom>
        </p:spPr>
      </p:pic>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684506" y="449036"/>
            <a:ext cx="7539306" cy="4708125"/>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GB" sz="2800" dirty="0">
                <a:solidFill>
                  <a:schemeClr val="tx2"/>
                </a:solidFill>
                <a:latin typeface="UGent Panno Text" panose="02000506040000040003" pitchFamily="2" charset="0"/>
              </a:rPr>
              <a:t>List and describe all datasets </a:t>
            </a:r>
            <a:r>
              <a:rPr lang="en-GB" sz="2800" dirty="0">
                <a:latin typeface="UGent Panno Text" panose="02000506040000040003" pitchFamily="2" charset="0"/>
              </a:rPr>
              <a:t>or research materials that you plan to generate/collect or reuse during your research project. </a:t>
            </a:r>
            <a:endParaRPr lang="en-US" sz="2531" dirty="0">
              <a:latin typeface="UGent Panno Text" panose="02000506040000040003" pitchFamily="2" charset="0"/>
            </a:endParaRPr>
          </a:p>
          <a:p>
            <a:r>
              <a:rPr lang="en-GB" sz="2800" dirty="0">
                <a:latin typeface="UGent Panno Text" panose="02000506040000040003" pitchFamily="2" charset="0"/>
              </a:rPr>
              <a:t>If you </a:t>
            </a:r>
            <a:r>
              <a:rPr lang="en-GB" sz="2800" dirty="0">
                <a:solidFill>
                  <a:schemeClr val="tx2"/>
                </a:solidFill>
                <a:latin typeface="UGent Panno Text" panose="02000506040000040003" pitchFamily="2" charset="0"/>
              </a:rPr>
              <a:t>reuse existing data</a:t>
            </a:r>
            <a:r>
              <a:rPr lang="en-GB" sz="2800" dirty="0">
                <a:latin typeface="UGent Panno Text" panose="02000506040000040003" pitchFamily="2" charset="0"/>
              </a:rPr>
              <a:t>, please specify the </a:t>
            </a:r>
            <a:r>
              <a:rPr lang="en-GB" sz="2800" dirty="0">
                <a:solidFill>
                  <a:schemeClr val="tx2"/>
                </a:solidFill>
                <a:latin typeface="UGent Panno Text" panose="02000506040000040003" pitchFamily="2" charset="0"/>
              </a:rPr>
              <a:t>source</a:t>
            </a:r>
            <a:r>
              <a:rPr lang="en-GB" sz="2800" dirty="0">
                <a:latin typeface="UGent Panno Text" panose="02000506040000040003" pitchFamily="2" charset="0"/>
              </a:rPr>
              <a:t>, preferably by using a persistent identifier (e.g. DOI, Handle, URL etc.) per dataset or data type</a:t>
            </a:r>
            <a:endParaRPr lang="en-US" sz="2531" dirty="0">
              <a:latin typeface="UGent Panno Text" panose="02000506040000040003" pitchFamily="2" charset="0"/>
            </a:endParaRPr>
          </a:p>
        </p:txBody>
      </p:sp>
    </p:spTree>
    <p:extLst>
      <p:ext uri="{BB962C8B-B14F-4D97-AF65-F5344CB8AC3E}">
        <p14:creationId xmlns:p14="http://schemas.microsoft.com/office/powerpoint/2010/main" val="333730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508FF0-F54E-4C2A-88BD-C0C0F7030758}"/>
              </a:ext>
            </a:extLst>
          </p:cNvPr>
          <p:cNvSpPr>
            <a:spLocks noGrp="1"/>
          </p:cNvSpPr>
          <p:nvPr>
            <p:ph type="title"/>
          </p:nvPr>
        </p:nvSpPr>
        <p:spPr/>
        <p:txBody>
          <a:bodyPr/>
          <a:lstStyle/>
          <a:p>
            <a:r>
              <a:rPr lang="en-US" dirty="0">
                <a:latin typeface="UGent Panno Text" panose="02000506040000040003" pitchFamily="2" charset="0"/>
              </a:rPr>
              <a:t>research data can mean a lot</a:t>
            </a:r>
          </a:p>
        </p:txBody>
      </p:sp>
      <p:sp>
        <p:nvSpPr>
          <p:cNvPr id="3" name="Slide Number Placeholder 2">
            <a:extLst>
              <a:ext uri="{FF2B5EF4-FFF2-40B4-BE49-F238E27FC236}">
                <a16:creationId xmlns:a16="http://schemas.microsoft.com/office/drawing/2014/main" id="{55B63CB8-DCA9-4D00-B965-B24912486828}"/>
              </a:ext>
            </a:extLst>
          </p:cNvPr>
          <p:cNvSpPr>
            <a:spLocks noGrp="1"/>
          </p:cNvSpPr>
          <p:nvPr>
            <p:ph type="sldNum" sz="quarter" idx="12"/>
          </p:nvPr>
        </p:nvSpPr>
        <p:spPr/>
        <p:txBody>
          <a:bodyPr/>
          <a:lstStyle/>
          <a:p>
            <a:fld id="{7AE184E0-0BD4-4705-A12B-9B71DDE63301}" type="slidenum">
              <a:rPr lang="nl-BE" noProof="0" smtClean="0"/>
              <a:pPr/>
              <a:t>11</a:t>
            </a:fld>
            <a:endParaRPr lang="nl-BE" noProof="0" dirty="0"/>
          </a:p>
        </p:txBody>
      </p:sp>
      <p:pic>
        <p:nvPicPr>
          <p:cNvPr id="9" name="Picture 8">
            <a:extLst>
              <a:ext uri="{FF2B5EF4-FFF2-40B4-BE49-F238E27FC236}">
                <a16:creationId xmlns:a16="http://schemas.microsoft.com/office/drawing/2014/main" id="{600E8D74-1098-40F8-A5F4-AC7FAC2C8494}"/>
              </a:ext>
            </a:extLst>
          </p:cNvPr>
          <p:cNvPicPr>
            <a:picLocks noChangeAspect="1"/>
          </p:cNvPicPr>
          <p:nvPr/>
        </p:nvPicPr>
        <p:blipFill rotWithShape="1">
          <a:blip r:embed="rId2">
            <a:extLst>
              <a:ext uri="{28A0092B-C50C-407E-A947-70E740481C1C}">
                <a14:useLocalDpi xmlns:a14="http://schemas.microsoft.com/office/drawing/2010/main" val="0"/>
              </a:ext>
            </a:extLst>
          </a:blip>
          <a:srcRect l="16667" r="16667"/>
          <a:stretch/>
        </p:blipFill>
        <p:spPr>
          <a:xfrm>
            <a:off x="10250475" y="3452851"/>
            <a:ext cx="1265161" cy="1265161"/>
          </a:xfrm>
          <a:prstGeom prst="ellipse">
            <a:avLst/>
          </a:prstGeom>
        </p:spPr>
      </p:pic>
      <p:pic>
        <p:nvPicPr>
          <p:cNvPr id="10" name="Picture 9">
            <a:extLst>
              <a:ext uri="{FF2B5EF4-FFF2-40B4-BE49-F238E27FC236}">
                <a16:creationId xmlns:a16="http://schemas.microsoft.com/office/drawing/2014/main" id="{BA3ABC5C-8E8C-41BF-8D99-846CA9A112A1}"/>
              </a:ext>
            </a:extLst>
          </p:cNvPr>
          <p:cNvPicPr>
            <a:picLocks noChangeAspect="1"/>
          </p:cNvPicPr>
          <p:nvPr/>
        </p:nvPicPr>
        <p:blipFill rotWithShape="1">
          <a:blip r:embed="rId3">
            <a:extLst>
              <a:ext uri="{28A0092B-C50C-407E-A947-70E740481C1C}">
                <a14:useLocalDpi xmlns:a14="http://schemas.microsoft.com/office/drawing/2010/main" val="0"/>
              </a:ext>
            </a:extLst>
          </a:blip>
          <a:srcRect l="11971" r="11971"/>
          <a:stretch/>
        </p:blipFill>
        <p:spPr>
          <a:xfrm>
            <a:off x="6995625" y="3452851"/>
            <a:ext cx="1265161" cy="1265161"/>
          </a:xfrm>
          <a:prstGeom prst="ellipse">
            <a:avLst/>
          </a:prstGeom>
        </p:spPr>
      </p:pic>
      <p:grpSp>
        <p:nvGrpSpPr>
          <p:cNvPr id="32" name="Group 31">
            <a:extLst>
              <a:ext uri="{FF2B5EF4-FFF2-40B4-BE49-F238E27FC236}">
                <a16:creationId xmlns:a16="http://schemas.microsoft.com/office/drawing/2014/main" id="{AD3015FD-9DE8-411A-9792-8D7136549B14}"/>
              </a:ext>
            </a:extLst>
          </p:cNvPr>
          <p:cNvGrpSpPr/>
          <p:nvPr/>
        </p:nvGrpSpPr>
        <p:grpSpPr>
          <a:xfrm>
            <a:off x="2011642" y="3441016"/>
            <a:ext cx="1326091" cy="1361408"/>
            <a:chOff x="1608694" y="3441016"/>
            <a:chExt cx="1326091" cy="1361408"/>
          </a:xfrm>
        </p:grpSpPr>
        <p:sp>
          <p:nvSpPr>
            <p:cNvPr id="31" name="Oval 30">
              <a:extLst>
                <a:ext uri="{FF2B5EF4-FFF2-40B4-BE49-F238E27FC236}">
                  <a16:creationId xmlns:a16="http://schemas.microsoft.com/office/drawing/2014/main" id="{DE3CD2C9-C354-47CD-B340-412E6663C0F7}"/>
                </a:ext>
              </a:extLst>
            </p:cNvPr>
            <p:cNvSpPr/>
            <p:nvPr/>
          </p:nvSpPr>
          <p:spPr>
            <a:xfrm>
              <a:off x="1640750" y="3441016"/>
              <a:ext cx="1294035" cy="1253145"/>
            </a:xfrm>
            <a:prstGeom prst="ellipse">
              <a:avLst/>
            </a:prstGeom>
            <a:solidFill>
              <a:schemeClr val="bg1">
                <a:lumMod val="8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err="1">
                <a:solidFill>
                  <a:schemeClr val="tx1"/>
                </a:solidFill>
              </a:endParaRPr>
            </a:p>
          </p:txBody>
        </p:sp>
        <p:pic>
          <p:nvPicPr>
            <p:cNvPr id="11" name="Picture 10">
              <a:extLst>
                <a:ext uri="{FF2B5EF4-FFF2-40B4-BE49-F238E27FC236}">
                  <a16:creationId xmlns:a16="http://schemas.microsoft.com/office/drawing/2014/main" id="{EF094C2B-DB44-43FF-80E0-A147FB6AD58B}"/>
                </a:ext>
              </a:extLst>
            </p:cNvPr>
            <p:cNvPicPr>
              <a:picLocks noChangeAspect="1"/>
            </p:cNvPicPr>
            <p:nvPr/>
          </p:nvPicPr>
          <p:blipFill rotWithShape="1">
            <a:blip r:embed="rId4">
              <a:extLst>
                <a:ext uri="{28A0092B-C50C-407E-A947-70E740481C1C}">
                  <a14:useLocalDpi xmlns:a14="http://schemas.microsoft.com/office/drawing/2010/main" val="0"/>
                </a:ext>
              </a:extLst>
            </a:blip>
            <a:srcRect l="-1424" t="-13017" r="23620" b="13017"/>
            <a:stretch/>
          </p:blipFill>
          <p:spPr>
            <a:xfrm>
              <a:off x="1608694" y="3537263"/>
              <a:ext cx="1265161" cy="1265161"/>
            </a:xfrm>
            <a:prstGeom prst="ellipse">
              <a:avLst/>
            </a:prstGeom>
          </p:spPr>
        </p:pic>
      </p:grpSp>
      <p:pic>
        <p:nvPicPr>
          <p:cNvPr id="1026" name="Picture 2" descr="Image result for developing code&quot;">
            <a:extLst>
              <a:ext uri="{FF2B5EF4-FFF2-40B4-BE49-F238E27FC236}">
                <a16:creationId xmlns:a16="http://schemas.microsoft.com/office/drawing/2014/main" id="{3DD6F53A-F836-424D-B748-4C6E3E752F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83" r="14583"/>
          <a:stretch/>
        </p:blipFill>
        <p:spPr bwMode="auto">
          <a:xfrm>
            <a:off x="5252719" y="3452851"/>
            <a:ext cx="1265161" cy="1265161"/>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abular data&quot;">
            <a:extLst>
              <a:ext uri="{FF2B5EF4-FFF2-40B4-BE49-F238E27FC236}">
                <a16:creationId xmlns:a16="http://schemas.microsoft.com/office/drawing/2014/main" id="{1F440388-9E67-4C23-A069-507F584FFA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 t="-1669" r="55781" b="1669"/>
          <a:stretch/>
        </p:blipFill>
        <p:spPr bwMode="auto">
          <a:xfrm>
            <a:off x="3674936" y="3429000"/>
            <a:ext cx="1265161" cy="1265161"/>
          </a:xfrm>
          <a:prstGeom prst="ellipse">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04FE8B7-DAB2-4AC2-9802-41742AEDE75D}"/>
              </a:ext>
            </a:extLst>
          </p:cNvPr>
          <p:cNvSpPr/>
          <p:nvPr/>
        </p:nvSpPr>
        <p:spPr>
          <a:xfrm>
            <a:off x="2241274" y="5444237"/>
            <a:ext cx="8153254" cy="991440"/>
          </a:xfrm>
          <a:prstGeom prst="rect">
            <a:avLst/>
          </a:prstGeom>
          <a:solidFill>
            <a:srgbClr val="1E64C8"/>
          </a:solidFill>
        </p:spPr>
        <p:txBody>
          <a:bodyPr wrap="square" lIns="126563" tIns="126563" rIns="126563" bIns="126563">
            <a:spAutoFit/>
          </a:bodyPr>
          <a:lstStyle/>
          <a:p>
            <a:pPr algn="ctr">
              <a:lnSpc>
                <a:spcPct val="100000"/>
              </a:lnSpc>
            </a:pPr>
            <a:r>
              <a:rPr lang="en-US" sz="2391" dirty="0">
                <a:solidFill>
                  <a:schemeClr val="bg1"/>
                </a:solidFill>
                <a:latin typeface="UGent Panno Text" panose="02000506040000040003" pitchFamily="50" charset="0"/>
              </a:rPr>
              <a:t>Research data is </a:t>
            </a:r>
            <a:r>
              <a:rPr lang="en-US" sz="2391" b="1" u="sng" dirty="0">
                <a:solidFill>
                  <a:srgbClr val="FFD200"/>
                </a:solidFill>
                <a:latin typeface="UGent Panno Text" panose="02000506040000040003" pitchFamily="50" charset="0"/>
              </a:rPr>
              <a:t>any information </a:t>
            </a:r>
            <a:r>
              <a:rPr lang="en-US" sz="2391" dirty="0">
                <a:solidFill>
                  <a:schemeClr val="bg1"/>
                </a:solidFill>
                <a:latin typeface="UGent Panno Text" panose="02000506040000040003" pitchFamily="50" charset="0"/>
              </a:rPr>
              <a:t>that has been collected, observed, generated or created </a:t>
            </a:r>
            <a:r>
              <a:rPr lang="en-US" sz="2391" b="1" u="sng" dirty="0">
                <a:solidFill>
                  <a:srgbClr val="FFD200"/>
                </a:solidFill>
                <a:latin typeface="UGent Panno Text" panose="02000506040000040003" pitchFamily="50" charset="0"/>
              </a:rPr>
              <a:t>to validate original research findings</a:t>
            </a:r>
            <a:r>
              <a:rPr lang="en-US" sz="2391" b="1" dirty="0">
                <a:solidFill>
                  <a:srgbClr val="FFD200"/>
                </a:solidFill>
                <a:latin typeface="UGent Panno Text" panose="02000506040000040003" pitchFamily="50" charset="0"/>
              </a:rPr>
              <a:t>. </a:t>
            </a:r>
          </a:p>
        </p:txBody>
      </p:sp>
      <p:pic>
        <p:nvPicPr>
          <p:cNvPr id="16" name="Graphic 15" descr="Clipboard">
            <a:extLst>
              <a:ext uri="{FF2B5EF4-FFF2-40B4-BE49-F238E27FC236}">
                <a16:creationId xmlns:a16="http://schemas.microsoft.com/office/drawing/2014/main" id="{55C71DCE-3D23-4877-A306-9AE12F8086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2032" y="1302463"/>
            <a:ext cx="1080000" cy="1080000"/>
          </a:xfrm>
          <a:prstGeom prst="rect">
            <a:avLst/>
          </a:prstGeom>
        </p:spPr>
      </p:pic>
      <p:pic>
        <p:nvPicPr>
          <p:cNvPr id="17" name="Graphic 16" descr="Ruler">
            <a:extLst>
              <a:ext uri="{FF2B5EF4-FFF2-40B4-BE49-F238E27FC236}">
                <a16:creationId xmlns:a16="http://schemas.microsoft.com/office/drawing/2014/main" id="{86741397-17A6-4978-9DE8-E49606347B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06434" y="1302463"/>
            <a:ext cx="1080000" cy="1080000"/>
          </a:xfrm>
          <a:prstGeom prst="rect">
            <a:avLst/>
          </a:prstGeom>
        </p:spPr>
      </p:pic>
      <p:pic>
        <p:nvPicPr>
          <p:cNvPr id="18" name="Graphic 17" descr="Web design">
            <a:extLst>
              <a:ext uri="{FF2B5EF4-FFF2-40B4-BE49-F238E27FC236}">
                <a16:creationId xmlns:a16="http://schemas.microsoft.com/office/drawing/2014/main" id="{4F602732-31D7-4E7B-9437-4A8A111CBC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45300" y="1274078"/>
            <a:ext cx="1080000" cy="1080000"/>
          </a:xfrm>
          <a:prstGeom prst="rect">
            <a:avLst/>
          </a:prstGeom>
        </p:spPr>
      </p:pic>
      <p:pic>
        <p:nvPicPr>
          <p:cNvPr id="19" name="Graphic 18" descr="Camera">
            <a:extLst>
              <a:ext uri="{FF2B5EF4-FFF2-40B4-BE49-F238E27FC236}">
                <a16:creationId xmlns:a16="http://schemas.microsoft.com/office/drawing/2014/main" id="{7D8A1E55-1922-42E5-8DE3-0948D06183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95625" y="1274078"/>
            <a:ext cx="1080000" cy="1080000"/>
          </a:xfrm>
          <a:prstGeom prst="rect">
            <a:avLst/>
          </a:prstGeom>
        </p:spPr>
      </p:pic>
      <p:pic>
        <p:nvPicPr>
          <p:cNvPr id="20" name="Graphic 19" descr="Document">
            <a:extLst>
              <a:ext uri="{FF2B5EF4-FFF2-40B4-BE49-F238E27FC236}">
                <a16:creationId xmlns:a16="http://schemas.microsoft.com/office/drawing/2014/main" id="{889CE7FA-B85A-4621-9122-D232FDB84E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14956" y="1274078"/>
            <a:ext cx="1080000" cy="1080000"/>
          </a:xfrm>
          <a:prstGeom prst="rect">
            <a:avLst/>
          </a:prstGeom>
        </p:spPr>
      </p:pic>
      <p:sp>
        <p:nvSpPr>
          <p:cNvPr id="22" name="TextBox 21">
            <a:extLst>
              <a:ext uri="{FF2B5EF4-FFF2-40B4-BE49-F238E27FC236}">
                <a16:creationId xmlns:a16="http://schemas.microsoft.com/office/drawing/2014/main" id="{807635F7-59EF-4BAB-B990-745AD5B9DC19}"/>
              </a:ext>
            </a:extLst>
          </p:cNvPr>
          <p:cNvSpPr txBox="1"/>
          <p:nvPr/>
        </p:nvSpPr>
        <p:spPr>
          <a:xfrm>
            <a:off x="682246" y="2605420"/>
            <a:ext cx="902811" cy="516873"/>
          </a:xfrm>
          <a:prstGeom prst="rect">
            <a:avLst/>
          </a:prstGeom>
          <a:noFill/>
        </p:spPr>
        <p:txBody>
          <a:bodyPr wrap="none" rtlCol="0">
            <a:spAutoFit/>
          </a:bodyPr>
          <a:lstStyle/>
          <a:p>
            <a:pPr algn="l">
              <a:lnSpc>
                <a:spcPct val="120000"/>
              </a:lnSpc>
            </a:pPr>
            <a:r>
              <a:rPr lang="nl-BE" sz="2500" dirty="0">
                <a:solidFill>
                  <a:schemeClr val="tx2"/>
                </a:solidFill>
                <a:latin typeface="UGent Panno Text" panose="02000506040000040003" pitchFamily="2" charset="0"/>
              </a:rPr>
              <a:t>Survey</a:t>
            </a:r>
          </a:p>
        </p:txBody>
      </p:sp>
      <p:sp>
        <p:nvSpPr>
          <p:cNvPr id="23" name="TextBox 22">
            <a:extLst>
              <a:ext uri="{FF2B5EF4-FFF2-40B4-BE49-F238E27FC236}">
                <a16:creationId xmlns:a16="http://schemas.microsoft.com/office/drawing/2014/main" id="{1E879F18-C60E-4EAB-8609-DC654FC7ECFC}"/>
              </a:ext>
            </a:extLst>
          </p:cNvPr>
          <p:cNvSpPr txBox="1"/>
          <p:nvPr/>
        </p:nvSpPr>
        <p:spPr>
          <a:xfrm>
            <a:off x="3577472" y="2626659"/>
            <a:ext cx="1492716" cy="516873"/>
          </a:xfrm>
          <a:prstGeom prst="rect">
            <a:avLst/>
          </a:prstGeom>
          <a:noFill/>
        </p:spPr>
        <p:txBody>
          <a:bodyPr wrap="none" rtlCol="0">
            <a:spAutoFit/>
          </a:bodyPr>
          <a:lstStyle/>
          <a:p>
            <a:pPr algn="l">
              <a:lnSpc>
                <a:spcPct val="120000"/>
              </a:lnSpc>
            </a:pPr>
            <a:r>
              <a:rPr lang="nl-BE" sz="2500" dirty="0" err="1">
                <a:solidFill>
                  <a:schemeClr val="tx2"/>
                </a:solidFill>
                <a:latin typeface="UGent Panno Text" panose="02000506040000040003" pitchFamily="2" charset="0"/>
              </a:rPr>
              <a:t>Observation</a:t>
            </a:r>
            <a:endParaRPr lang="nl-BE" sz="2500" dirty="0">
              <a:solidFill>
                <a:schemeClr val="tx2"/>
              </a:solidFill>
              <a:latin typeface="UGent Panno Text" panose="02000506040000040003" pitchFamily="2" charset="0"/>
            </a:endParaRPr>
          </a:p>
        </p:txBody>
      </p:sp>
      <p:sp>
        <p:nvSpPr>
          <p:cNvPr id="24" name="TextBox 23">
            <a:extLst>
              <a:ext uri="{FF2B5EF4-FFF2-40B4-BE49-F238E27FC236}">
                <a16:creationId xmlns:a16="http://schemas.microsoft.com/office/drawing/2014/main" id="{CF7314DC-E509-4AE0-AA8F-F4654F63DC0C}"/>
              </a:ext>
            </a:extLst>
          </p:cNvPr>
          <p:cNvSpPr txBox="1"/>
          <p:nvPr/>
        </p:nvSpPr>
        <p:spPr>
          <a:xfrm>
            <a:off x="5517333" y="2626660"/>
            <a:ext cx="713657" cy="516873"/>
          </a:xfrm>
          <a:prstGeom prst="rect">
            <a:avLst/>
          </a:prstGeom>
          <a:noFill/>
        </p:spPr>
        <p:txBody>
          <a:bodyPr wrap="none" rtlCol="0">
            <a:spAutoFit/>
          </a:bodyPr>
          <a:lstStyle/>
          <a:p>
            <a:pPr algn="l">
              <a:lnSpc>
                <a:spcPct val="120000"/>
              </a:lnSpc>
            </a:pPr>
            <a:r>
              <a:rPr lang="nl-BE" sz="2500" dirty="0">
                <a:solidFill>
                  <a:schemeClr val="tx2"/>
                </a:solidFill>
                <a:latin typeface="UGent Panno Text" panose="02000506040000040003" pitchFamily="2" charset="0"/>
              </a:rPr>
              <a:t>Code</a:t>
            </a:r>
          </a:p>
        </p:txBody>
      </p:sp>
      <p:sp>
        <p:nvSpPr>
          <p:cNvPr id="25" name="TextBox 24">
            <a:extLst>
              <a:ext uri="{FF2B5EF4-FFF2-40B4-BE49-F238E27FC236}">
                <a16:creationId xmlns:a16="http://schemas.microsoft.com/office/drawing/2014/main" id="{180CDFFD-F499-451F-8017-997135CAA384}"/>
              </a:ext>
            </a:extLst>
          </p:cNvPr>
          <p:cNvSpPr txBox="1"/>
          <p:nvPr/>
        </p:nvSpPr>
        <p:spPr>
          <a:xfrm>
            <a:off x="7132884" y="2626660"/>
            <a:ext cx="869149" cy="516873"/>
          </a:xfrm>
          <a:prstGeom prst="rect">
            <a:avLst/>
          </a:prstGeom>
          <a:noFill/>
        </p:spPr>
        <p:txBody>
          <a:bodyPr wrap="none" rtlCol="0">
            <a:spAutoFit/>
          </a:bodyPr>
          <a:lstStyle/>
          <a:p>
            <a:pPr algn="l">
              <a:lnSpc>
                <a:spcPct val="120000"/>
              </a:lnSpc>
            </a:pPr>
            <a:r>
              <a:rPr lang="nl-BE" sz="2500" dirty="0">
                <a:solidFill>
                  <a:schemeClr val="tx2"/>
                </a:solidFill>
                <a:latin typeface="UGent Panno Text" panose="02000506040000040003" pitchFamily="2" charset="0"/>
              </a:rPr>
              <a:t>Image</a:t>
            </a:r>
          </a:p>
        </p:txBody>
      </p:sp>
      <p:sp>
        <p:nvSpPr>
          <p:cNvPr id="26" name="TextBox 25">
            <a:extLst>
              <a:ext uri="{FF2B5EF4-FFF2-40B4-BE49-F238E27FC236}">
                <a16:creationId xmlns:a16="http://schemas.microsoft.com/office/drawing/2014/main" id="{D8E7CE55-EB67-45BD-A411-696AF4770C33}"/>
              </a:ext>
            </a:extLst>
          </p:cNvPr>
          <p:cNvSpPr txBox="1"/>
          <p:nvPr/>
        </p:nvSpPr>
        <p:spPr>
          <a:xfrm>
            <a:off x="8543663" y="2626659"/>
            <a:ext cx="1290738" cy="516873"/>
          </a:xfrm>
          <a:prstGeom prst="rect">
            <a:avLst/>
          </a:prstGeom>
          <a:noFill/>
        </p:spPr>
        <p:txBody>
          <a:bodyPr wrap="none" rtlCol="0">
            <a:spAutoFit/>
          </a:bodyPr>
          <a:lstStyle/>
          <a:p>
            <a:pPr algn="l">
              <a:lnSpc>
                <a:spcPct val="120000"/>
              </a:lnSpc>
            </a:pPr>
            <a:r>
              <a:rPr lang="nl-BE" sz="2500" dirty="0">
                <a:solidFill>
                  <a:schemeClr val="tx2"/>
                </a:solidFill>
                <a:latin typeface="UGent Panno Text" panose="02000506040000040003" pitchFamily="2" charset="0"/>
              </a:rPr>
              <a:t>Document</a:t>
            </a:r>
          </a:p>
        </p:txBody>
      </p:sp>
      <p:sp>
        <p:nvSpPr>
          <p:cNvPr id="27" name="TextBox 26">
            <a:extLst>
              <a:ext uri="{FF2B5EF4-FFF2-40B4-BE49-F238E27FC236}">
                <a16:creationId xmlns:a16="http://schemas.microsoft.com/office/drawing/2014/main" id="{83EF3721-541D-4D9F-BA8C-DC8D17F33D70}"/>
              </a:ext>
            </a:extLst>
          </p:cNvPr>
          <p:cNvSpPr txBox="1"/>
          <p:nvPr/>
        </p:nvSpPr>
        <p:spPr>
          <a:xfrm>
            <a:off x="10095020" y="2626659"/>
            <a:ext cx="1576072" cy="516873"/>
          </a:xfrm>
          <a:prstGeom prst="rect">
            <a:avLst/>
          </a:prstGeom>
          <a:noFill/>
        </p:spPr>
        <p:txBody>
          <a:bodyPr wrap="none" rtlCol="0">
            <a:spAutoFit/>
          </a:bodyPr>
          <a:lstStyle/>
          <a:p>
            <a:pPr algn="l">
              <a:lnSpc>
                <a:spcPct val="120000"/>
              </a:lnSpc>
            </a:pPr>
            <a:r>
              <a:rPr lang="nl-BE" sz="2500" dirty="0" err="1">
                <a:solidFill>
                  <a:schemeClr val="tx2"/>
                </a:solidFill>
                <a:latin typeface="UGent Panno Text" panose="02000506040000040003" pitchFamily="2" charset="0"/>
              </a:rPr>
              <a:t>Visualisation</a:t>
            </a:r>
            <a:endParaRPr lang="nl-BE" sz="2500" dirty="0">
              <a:solidFill>
                <a:schemeClr val="tx2"/>
              </a:solidFill>
              <a:latin typeface="UGent Panno Text" panose="02000506040000040003" pitchFamily="2" charset="0"/>
            </a:endParaRPr>
          </a:p>
        </p:txBody>
      </p:sp>
      <p:pic>
        <p:nvPicPr>
          <p:cNvPr id="30" name="Graphic 29" descr="Table">
            <a:extLst>
              <a:ext uri="{FF2B5EF4-FFF2-40B4-BE49-F238E27FC236}">
                <a16:creationId xmlns:a16="http://schemas.microsoft.com/office/drawing/2014/main" id="{3A138236-3B7B-4BFF-BCDF-61C0074E60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96704" y="1439678"/>
            <a:ext cx="914400" cy="914400"/>
          </a:xfrm>
          <a:prstGeom prst="rect">
            <a:avLst/>
          </a:prstGeom>
        </p:spPr>
      </p:pic>
      <p:sp>
        <p:nvSpPr>
          <p:cNvPr id="34" name="TextBox 33">
            <a:extLst>
              <a:ext uri="{FF2B5EF4-FFF2-40B4-BE49-F238E27FC236}">
                <a16:creationId xmlns:a16="http://schemas.microsoft.com/office/drawing/2014/main" id="{ACB9E48B-790F-4059-A768-FBB071572E23}"/>
              </a:ext>
            </a:extLst>
          </p:cNvPr>
          <p:cNvSpPr txBox="1"/>
          <p:nvPr/>
        </p:nvSpPr>
        <p:spPr>
          <a:xfrm>
            <a:off x="1837047" y="2626153"/>
            <a:ext cx="1677062" cy="516873"/>
          </a:xfrm>
          <a:prstGeom prst="rect">
            <a:avLst/>
          </a:prstGeom>
          <a:noFill/>
        </p:spPr>
        <p:txBody>
          <a:bodyPr wrap="none" rtlCol="0">
            <a:spAutoFit/>
          </a:bodyPr>
          <a:lstStyle/>
          <a:p>
            <a:pPr algn="l">
              <a:lnSpc>
                <a:spcPct val="120000"/>
              </a:lnSpc>
            </a:pPr>
            <a:r>
              <a:rPr lang="nl-BE" sz="2500" dirty="0" err="1">
                <a:solidFill>
                  <a:schemeClr val="tx2"/>
                </a:solidFill>
                <a:latin typeface="UGent Panno Text" panose="02000506040000040003" pitchFamily="2" charset="0"/>
              </a:rPr>
              <a:t>Measurement</a:t>
            </a:r>
            <a:endParaRPr lang="nl-BE" sz="2500" dirty="0">
              <a:solidFill>
                <a:schemeClr val="tx2"/>
              </a:solidFill>
              <a:latin typeface="UGent Panno Text" panose="02000506040000040003" pitchFamily="2" charset="0"/>
            </a:endParaRPr>
          </a:p>
        </p:txBody>
      </p:sp>
      <p:pic>
        <p:nvPicPr>
          <p:cNvPr id="33" name="Picture 32">
            <a:extLst>
              <a:ext uri="{FF2B5EF4-FFF2-40B4-BE49-F238E27FC236}">
                <a16:creationId xmlns:a16="http://schemas.microsoft.com/office/drawing/2014/main" id="{DA818AEE-5558-4D8F-AC16-5675358CBB78}"/>
              </a:ext>
            </a:extLst>
          </p:cNvPr>
          <p:cNvPicPr>
            <a:picLocks noChangeAspect="1"/>
          </p:cNvPicPr>
          <p:nvPr/>
        </p:nvPicPr>
        <p:blipFill>
          <a:blip r:embed="rId19"/>
          <a:stretch>
            <a:fillRect/>
          </a:stretch>
        </p:blipFill>
        <p:spPr>
          <a:xfrm>
            <a:off x="8631245" y="3464740"/>
            <a:ext cx="1246911" cy="1240877"/>
          </a:xfrm>
          <a:prstGeom prst="ellipse">
            <a:avLst/>
          </a:prstGeom>
        </p:spPr>
      </p:pic>
      <p:pic>
        <p:nvPicPr>
          <p:cNvPr id="35" name="Picture 34">
            <a:extLst>
              <a:ext uri="{FF2B5EF4-FFF2-40B4-BE49-F238E27FC236}">
                <a16:creationId xmlns:a16="http://schemas.microsoft.com/office/drawing/2014/main" id="{5CDA8B57-4B0A-456B-BD11-DFE4C2F8B54D}"/>
              </a:ext>
            </a:extLst>
          </p:cNvPr>
          <p:cNvPicPr>
            <a:picLocks noChangeAspect="1"/>
          </p:cNvPicPr>
          <p:nvPr/>
        </p:nvPicPr>
        <p:blipFill rotWithShape="1">
          <a:blip r:embed="rId20"/>
          <a:srcRect l="6649" r="27468"/>
          <a:stretch/>
        </p:blipFill>
        <p:spPr>
          <a:xfrm>
            <a:off x="431060" y="3452851"/>
            <a:ext cx="1307273" cy="1298482"/>
          </a:xfrm>
          <a:prstGeom prst="ellipse">
            <a:avLst/>
          </a:prstGeom>
        </p:spPr>
      </p:pic>
      <p:pic>
        <p:nvPicPr>
          <p:cNvPr id="37" name="Graphic 36" descr="Research">
            <a:extLst>
              <a:ext uri="{FF2B5EF4-FFF2-40B4-BE49-F238E27FC236}">
                <a16:creationId xmlns:a16="http://schemas.microsoft.com/office/drawing/2014/main" id="{2EC619C7-EDD3-4601-B7B3-3BBAB4D1B00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25855" y="1288791"/>
            <a:ext cx="914400" cy="914400"/>
          </a:xfrm>
          <a:prstGeom prst="rect">
            <a:avLst/>
          </a:prstGeom>
        </p:spPr>
      </p:pic>
    </p:spTree>
    <p:extLst>
      <p:ext uri="{BB962C8B-B14F-4D97-AF65-F5344CB8AC3E}">
        <p14:creationId xmlns:p14="http://schemas.microsoft.com/office/powerpoint/2010/main" val="2278955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36A4-4D96-A449-9748-5FB84B26C56E}"/>
              </a:ext>
            </a:extLst>
          </p:cNvPr>
          <p:cNvSpPr>
            <a:spLocks noGrp="1"/>
          </p:cNvSpPr>
          <p:nvPr>
            <p:ph type="title"/>
          </p:nvPr>
        </p:nvSpPr>
        <p:spPr/>
        <p:txBody>
          <a:bodyPr/>
          <a:lstStyle/>
          <a:p>
            <a:r>
              <a:rPr lang="en-US" dirty="0">
                <a:latin typeface="UGent Panno Text" panose="02000506040000040003" pitchFamily="2" charset="0"/>
              </a:rPr>
              <a:t>Data description</a:t>
            </a:r>
            <a:r>
              <a:rPr lang="en-US" u="none" dirty="0">
                <a:latin typeface="UGent Panno Text" panose="02000506040000040003" pitchFamily="2" charset="0"/>
              </a:rPr>
              <a:t> – SOME Tips</a:t>
            </a:r>
          </a:p>
        </p:txBody>
      </p:sp>
      <p:sp>
        <p:nvSpPr>
          <p:cNvPr id="3" name="Content Placeholder 2">
            <a:extLst>
              <a:ext uri="{FF2B5EF4-FFF2-40B4-BE49-F238E27FC236}">
                <a16:creationId xmlns:a16="http://schemas.microsoft.com/office/drawing/2014/main" id="{9546A207-C1E4-B94B-9B04-E81EE1095D08}"/>
              </a:ext>
            </a:extLst>
          </p:cNvPr>
          <p:cNvSpPr>
            <a:spLocks noGrp="1"/>
          </p:cNvSpPr>
          <p:nvPr>
            <p:ph idx="1"/>
          </p:nvPr>
        </p:nvSpPr>
        <p:spPr/>
        <p:txBody>
          <a:bodyPr>
            <a:normAutofit fontScale="77500" lnSpcReduction="20000"/>
          </a:bodyPr>
          <a:lstStyle/>
          <a:p>
            <a:r>
              <a:rPr lang="en-US" dirty="0">
                <a:latin typeface="UGent Panno Text" panose="02000506040000040003" pitchFamily="2" charset="0"/>
              </a:rPr>
              <a:t>Only provide answers relating to </a:t>
            </a:r>
            <a:r>
              <a:rPr lang="en-US" u="sng" dirty="0">
                <a:latin typeface="UGent Panno Text" panose="02000506040000040003" pitchFamily="2" charset="0"/>
              </a:rPr>
              <a:t>research data</a:t>
            </a:r>
            <a:r>
              <a:rPr lang="en-US" dirty="0">
                <a:latin typeface="UGent Panno Text" panose="02000506040000040003" pitchFamily="2" charset="0"/>
              </a:rPr>
              <a:t>, not publications! </a:t>
            </a:r>
          </a:p>
          <a:p>
            <a:r>
              <a:rPr lang="en-US" dirty="0">
                <a:latin typeface="UGent Panno Text" panose="02000506040000040003" pitchFamily="2" charset="0"/>
              </a:rPr>
              <a:t>Remember that ‘research data’ come in many different forms</a:t>
            </a:r>
          </a:p>
          <a:p>
            <a:r>
              <a:rPr lang="en-US" dirty="0">
                <a:latin typeface="UGent Panno Text" panose="02000506040000040003" pitchFamily="2" charset="0"/>
              </a:rPr>
              <a:t>Clear distinction between re-used and new data.</a:t>
            </a:r>
          </a:p>
          <a:p>
            <a:r>
              <a:rPr lang="en-US" dirty="0">
                <a:solidFill>
                  <a:srgbClr val="1E64C8"/>
                </a:solidFill>
                <a:latin typeface="UGent Panno Text" panose="02000506040000040003" pitchFamily="2" charset="0"/>
              </a:rPr>
              <a:t>Break down and list your data types </a:t>
            </a:r>
            <a:r>
              <a:rPr lang="en-US" dirty="0">
                <a:latin typeface="UGent Panno Text" panose="02000506040000040003" pitchFamily="2" charset="0"/>
              </a:rPr>
              <a:t>conveniently: e.g. by technique, by purpose, by research phase.</a:t>
            </a:r>
          </a:p>
          <a:p>
            <a:r>
              <a:rPr lang="en-US" dirty="0">
                <a:solidFill>
                  <a:srgbClr val="1E64C8"/>
                </a:solidFill>
                <a:latin typeface="UGent Panno Text" panose="02000506040000040003" pitchFamily="2" charset="0"/>
              </a:rPr>
              <a:t>Provide enough details for outsiders </a:t>
            </a:r>
            <a:r>
              <a:rPr lang="en-US" dirty="0">
                <a:latin typeface="UGent Panno Text" panose="02000506040000040003" pitchFamily="2" charset="0"/>
              </a:rPr>
              <a:t>to understand the sort of data involved</a:t>
            </a:r>
          </a:p>
          <a:p>
            <a:pPr lvl="1"/>
            <a:r>
              <a:rPr lang="en-US" dirty="0">
                <a:solidFill>
                  <a:schemeClr val="tx1">
                    <a:lumMod val="50000"/>
                    <a:lumOff val="50000"/>
                  </a:schemeClr>
                </a:solidFill>
                <a:latin typeface="UGent Panno Text" panose="02000506040000040003" pitchFamily="2" charset="0"/>
              </a:rPr>
              <a:t>e.g. distinguish between digital/non-digital data, quantitative/qualitative data, raw &amp; processed data</a:t>
            </a:r>
          </a:p>
          <a:p>
            <a:pPr lvl="1"/>
            <a:r>
              <a:rPr lang="en-US" dirty="0">
                <a:solidFill>
                  <a:schemeClr val="tx1">
                    <a:lumMod val="50000"/>
                    <a:lumOff val="50000"/>
                  </a:schemeClr>
                </a:solidFill>
                <a:latin typeface="UGent Panno Text" panose="02000506040000040003" pitchFamily="2" charset="0"/>
              </a:rPr>
              <a:t>specify file formats (preferably no proprietary/unusual formats)</a:t>
            </a:r>
          </a:p>
          <a:p>
            <a:pPr lvl="1"/>
            <a:r>
              <a:rPr lang="en-US" dirty="0">
                <a:solidFill>
                  <a:schemeClr val="tx1">
                    <a:lumMod val="50000"/>
                    <a:lumOff val="50000"/>
                  </a:schemeClr>
                </a:solidFill>
                <a:latin typeface="UGent Panno Text" panose="02000506040000040003" pitchFamily="2" charset="0"/>
              </a:rPr>
              <a:t>specify data collection methods (e.g. experimental, observational, simulation… data)</a:t>
            </a:r>
          </a:p>
          <a:p>
            <a:pPr marL="506232" lvl="1" indent="0">
              <a:buNone/>
            </a:pPr>
            <a:endParaRPr lang="en-US"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B6D6AF08-35DC-AC43-A168-FE292D40B7C4}"/>
              </a:ext>
            </a:extLst>
          </p:cNvPr>
          <p:cNvSpPr>
            <a:spLocks noGrp="1"/>
          </p:cNvSpPr>
          <p:nvPr>
            <p:ph type="sldNum" sz="quarter" idx="12"/>
          </p:nvPr>
        </p:nvSpPr>
        <p:spPr/>
        <p:txBody>
          <a:bodyPr/>
          <a:lstStyle/>
          <a:p>
            <a:fld id="{7AE184E0-0BD4-4705-A12B-9B71DDE63301}" type="slidenum">
              <a:rPr lang="en-GB" noProof="0" smtClean="0"/>
              <a:t>12</a:t>
            </a:fld>
            <a:endParaRPr lang="en-GB" noProof="0" dirty="0"/>
          </a:p>
        </p:txBody>
      </p:sp>
    </p:spTree>
    <p:extLst>
      <p:ext uri="{BB962C8B-B14F-4D97-AF65-F5344CB8AC3E}">
        <p14:creationId xmlns:p14="http://schemas.microsoft.com/office/powerpoint/2010/main" val="1449570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4C3E-83B8-446F-8365-373E69B58F4F}"/>
              </a:ext>
            </a:extLst>
          </p:cNvPr>
          <p:cNvSpPr>
            <a:spLocks noGrp="1"/>
          </p:cNvSpPr>
          <p:nvPr>
            <p:ph type="title"/>
          </p:nvPr>
        </p:nvSpPr>
        <p:spPr/>
        <p:txBody>
          <a:bodyPr/>
          <a:lstStyle/>
          <a:p>
            <a:r>
              <a:rPr lang="nl-BE" dirty="0">
                <a:latin typeface="UGent Panno Text" panose="02000506040000040003" pitchFamily="2" charset="0"/>
              </a:rPr>
              <a:t>Data </a:t>
            </a:r>
            <a:r>
              <a:rPr lang="nl-BE" dirty="0" err="1">
                <a:latin typeface="UGent Panno Text" panose="02000506040000040003" pitchFamily="2" charset="0"/>
              </a:rPr>
              <a:t>Description</a:t>
            </a:r>
            <a:r>
              <a:rPr lang="nl-BE" dirty="0">
                <a:latin typeface="UGent Panno Text" panose="02000506040000040003" pitchFamily="2" charset="0"/>
              </a:rPr>
              <a:t>: </a:t>
            </a:r>
            <a:r>
              <a:rPr lang="nl-BE" dirty="0" err="1">
                <a:latin typeface="UGent Panno Text" panose="02000506040000040003" pitchFamily="2" charset="0"/>
              </a:rPr>
              <a:t>preparation</a:t>
            </a:r>
            <a:endParaRPr lang="en-GB" dirty="0">
              <a:latin typeface="UGent Panno Text" panose="02000506040000040003" pitchFamily="2" charset="0"/>
            </a:endParaRPr>
          </a:p>
        </p:txBody>
      </p:sp>
      <p:sp>
        <p:nvSpPr>
          <p:cNvPr id="3" name="Content Placeholder 2">
            <a:extLst>
              <a:ext uri="{FF2B5EF4-FFF2-40B4-BE49-F238E27FC236}">
                <a16:creationId xmlns:a16="http://schemas.microsoft.com/office/drawing/2014/main" id="{EF6EEE7A-A293-4B2E-A82F-B755C79F9C43}"/>
              </a:ext>
            </a:extLst>
          </p:cNvPr>
          <p:cNvSpPr>
            <a:spLocks noGrp="1"/>
          </p:cNvSpPr>
          <p:nvPr>
            <p:ph idx="1"/>
          </p:nvPr>
        </p:nvSpPr>
        <p:spPr>
          <a:xfrm>
            <a:off x="587726" y="741176"/>
            <a:ext cx="11039437" cy="2051331"/>
          </a:xfrm>
        </p:spPr>
        <p:txBody>
          <a:bodyPr>
            <a:normAutofit/>
          </a:bodyPr>
          <a:lstStyle/>
          <a:p>
            <a:r>
              <a:rPr lang="nl-BE" sz="3200" dirty="0">
                <a:latin typeface="UGent Panno Text" panose="02000506040000040003" pitchFamily="2" charset="0"/>
              </a:rPr>
              <a:t>Complex project </a:t>
            </a:r>
            <a:r>
              <a:rPr lang="nl-BE" sz="3200" dirty="0" err="1">
                <a:latin typeface="UGent Panno Text" panose="02000506040000040003" pitchFamily="2" charset="0"/>
              </a:rPr>
              <a:t>structure</a:t>
            </a:r>
            <a:r>
              <a:rPr lang="nl-BE" sz="3200" dirty="0">
                <a:latin typeface="UGent Panno Text" panose="02000506040000040003" pitchFamily="2" charset="0"/>
              </a:rPr>
              <a:t>, </a:t>
            </a:r>
            <a:r>
              <a:rPr lang="nl-BE" sz="3200" dirty="0" err="1">
                <a:latin typeface="UGent Panno Text" panose="02000506040000040003" pitchFamily="2" charset="0"/>
              </a:rPr>
              <a:t>identify</a:t>
            </a:r>
            <a:r>
              <a:rPr lang="nl-BE" sz="3200" dirty="0">
                <a:latin typeface="UGent Panno Text" panose="02000506040000040003" pitchFamily="2" charset="0"/>
              </a:rPr>
              <a:t> datatypes</a:t>
            </a:r>
            <a:endParaRPr lang="en-GB" sz="3200" dirty="0">
              <a:latin typeface="UGent Panno Text" panose="02000506040000040003" pitchFamily="2" charset="0"/>
            </a:endParaRPr>
          </a:p>
        </p:txBody>
      </p:sp>
      <p:grpSp>
        <p:nvGrpSpPr>
          <p:cNvPr id="6" name="Group 5">
            <a:extLst>
              <a:ext uri="{FF2B5EF4-FFF2-40B4-BE49-F238E27FC236}">
                <a16:creationId xmlns:a16="http://schemas.microsoft.com/office/drawing/2014/main" id="{DF19127A-6800-408C-9394-B97FA7871C0B}"/>
              </a:ext>
            </a:extLst>
          </p:cNvPr>
          <p:cNvGrpSpPr/>
          <p:nvPr/>
        </p:nvGrpSpPr>
        <p:grpSpPr>
          <a:xfrm>
            <a:off x="1116106" y="1377513"/>
            <a:ext cx="8148918" cy="635751"/>
            <a:chOff x="1075765" y="1798852"/>
            <a:chExt cx="8148918" cy="635751"/>
          </a:xfrm>
        </p:grpSpPr>
        <p:sp>
          <p:nvSpPr>
            <p:cNvPr id="4" name="Arrow: Right 3">
              <a:extLst>
                <a:ext uri="{FF2B5EF4-FFF2-40B4-BE49-F238E27FC236}">
                  <a16:creationId xmlns:a16="http://schemas.microsoft.com/office/drawing/2014/main" id="{0EBDE5B8-FCFC-403C-81E9-244B104D6AA9}"/>
                </a:ext>
              </a:extLst>
            </p:cNvPr>
            <p:cNvSpPr/>
            <p:nvPr/>
          </p:nvSpPr>
          <p:spPr>
            <a:xfrm>
              <a:off x="1075765" y="1926227"/>
              <a:ext cx="945776" cy="381000"/>
            </a:xfrm>
            <a:prstGeom prst="rightArrow">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chemeClr val="tx1"/>
                </a:solidFill>
              </a:endParaRPr>
            </a:p>
          </p:txBody>
        </p:sp>
        <p:sp>
          <p:nvSpPr>
            <p:cNvPr id="5" name="TextBox 4">
              <a:extLst>
                <a:ext uri="{FF2B5EF4-FFF2-40B4-BE49-F238E27FC236}">
                  <a16:creationId xmlns:a16="http://schemas.microsoft.com/office/drawing/2014/main" id="{6BD2B2B1-F34E-4FA0-A6F8-88310185C349}"/>
                </a:ext>
              </a:extLst>
            </p:cNvPr>
            <p:cNvSpPr txBox="1"/>
            <p:nvPr/>
          </p:nvSpPr>
          <p:spPr>
            <a:xfrm>
              <a:off x="2259105" y="1798852"/>
              <a:ext cx="6965578" cy="635751"/>
            </a:xfrm>
            <a:prstGeom prst="rect">
              <a:avLst/>
            </a:prstGeom>
            <a:noFill/>
          </p:spPr>
          <p:txBody>
            <a:bodyPr wrap="square" rtlCol="0" anchor="t">
              <a:spAutoFit/>
            </a:bodyPr>
            <a:lstStyle/>
            <a:p>
              <a:pPr algn="l">
                <a:lnSpc>
                  <a:spcPct val="120000"/>
                </a:lnSpc>
              </a:pPr>
              <a:r>
                <a:rPr lang="nl-BE" sz="3200" dirty="0">
                  <a:latin typeface="UGent Panno Text" panose="02000506040000040003" pitchFamily="2" charset="0"/>
                </a:rPr>
                <a:t>Design a data flow</a:t>
              </a:r>
              <a:endParaRPr lang="en-GB" sz="3200" dirty="0">
                <a:solidFill>
                  <a:schemeClr val="bg1">
                    <a:lumMod val="75000"/>
                  </a:schemeClr>
                </a:solidFill>
                <a:latin typeface="UGent Panno Text" panose="02000506040000040003" pitchFamily="2" charset="0"/>
              </a:endParaRPr>
            </a:p>
          </p:txBody>
        </p:sp>
      </p:grpSp>
      <p:pic>
        <p:nvPicPr>
          <p:cNvPr id="9" name="Content Placeholder 4">
            <a:extLst>
              <a:ext uri="{FF2B5EF4-FFF2-40B4-BE49-F238E27FC236}">
                <a16:creationId xmlns:a16="http://schemas.microsoft.com/office/drawing/2014/main" id="{E60A2C25-BD99-4755-BAA5-BD9C20D76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505" y="2310196"/>
            <a:ext cx="9327404" cy="3878024"/>
          </a:xfrm>
          <a:prstGeom prst="rect">
            <a:avLst/>
          </a:prstGeom>
        </p:spPr>
      </p:pic>
      <p:sp>
        <p:nvSpPr>
          <p:cNvPr id="10" name="TextBox 9">
            <a:extLst>
              <a:ext uri="{FF2B5EF4-FFF2-40B4-BE49-F238E27FC236}">
                <a16:creationId xmlns:a16="http://schemas.microsoft.com/office/drawing/2014/main" id="{25728B41-0AD0-4DD2-8971-50E546DBB92A}"/>
              </a:ext>
            </a:extLst>
          </p:cNvPr>
          <p:cNvSpPr txBox="1"/>
          <p:nvPr/>
        </p:nvSpPr>
        <p:spPr>
          <a:xfrm>
            <a:off x="901424" y="2979705"/>
            <a:ext cx="931858" cy="2051331"/>
          </a:xfrm>
          <a:prstGeom prst="rect">
            <a:avLst/>
          </a:prstGeom>
          <a:noFill/>
        </p:spPr>
        <p:txBody>
          <a:bodyPr vert="vert270" wrap="square" rtlCol="0">
            <a:spAutoFit/>
          </a:bodyPr>
          <a:lstStyle/>
          <a:p>
            <a:pPr algn="ctr">
              <a:lnSpc>
                <a:spcPct val="120000"/>
              </a:lnSpc>
            </a:pPr>
            <a:r>
              <a:rPr lang="nl-BE" sz="4400" cap="all" dirty="0" err="1">
                <a:solidFill>
                  <a:schemeClr val="bg1">
                    <a:lumMod val="75000"/>
                  </a:schemeClr>
                </a:solidFill>
                <a:latin typeface="UGent Panno Text" panose="02000506040000040003" pitchFamily="2" charset="0"/>
              </a:rPr>
              <a:t>Example</a:t>
            </a:r>
            <a:endParaRPr lang="en-GB" sz="4400" cap="all" dirty="0">
              <a:solidFill>
                <a:schemeClr val="bg1">
                  <a:lumMod val="75000"/>
                </a:schemeClr>
              </a:solidFill>
              <a:latin typeface="UGent Panno Text" panose="02000506040000040003" pitchFamily="2" charset="0"/>
            </a:endParaRPr>
          </a:p>
        </p:txBody>
      </p:sp>
    </p:spTree>
    <p:extLst>
      <p:ext uri="{BB962C8B-B14F-4D97-AF65-F5344CB8AC3E}">
        <p14:creationId xmlns:p14="http://schemas.microsoft.com/office/powerpoint/2010/main" val="335538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4C3E-83B8-446F-8365-373E69B58F4F}"/>
              </a:ext>
            </a:extLst>
          </p:cNvPr>
          <p:cNvSpPr>
            <a:spLocks noGrp="1"/>
          </p:cNvSpPr>
          <p:nvPr>
            <p:ph type="title"/>
          </p:nvPr>
        </p:nvSpPr>
        <p:spPr/>
        <p:txBody>
          <a:bodyPr/>
          <a:lstStyle/>
          <a:p>
            <a:r>
              <a:rPr lang="nl-BE" dirty="0">
                <a:latin typeface="UGent Panno Text" panose="02000506040000040003" pitchFamily="2" charset="0"/>
              </a:rPr>
              <a:t>Data </a:t>
            </a:r>
            <a:r>
              <a:rPr lang="nl-BE" dirty="0" err="1">
                <a:latin typeface="UGent Panno Text" panose="02000506040000040003" pitchFamily="2" charset="0"/>
              </a:rPr>
              <a:t>Description</a:t>
            </a:r>
            <a:r>
              <a:rPr lang="nl-BE" dirty="0">
                <a:latin typeface="UGent Panno Text" panose="02000506040000040003" pitchFamily="2" charset="0"/>
              </a:rPr>
              <a:t>: data </a:t>
            </a:r>
            <a:r>
              <a:rPr lang="nl-BE" dirty="0" err="1">
                <a:latin typeface="UGent Panno Text" panose="02000506040000040003" pitchFamily="2" charset="0"/>
              </a:rPr>
              <a:t>table</a:t>
            </a:r>
            <a:r>
              <a:rPr lang="nl-BE" dirty="0">
                <a:latin typeface="UGent Panno Text" panose="02000506040000040003" pitchFamily="2" charset="0"/>
              </a:rPr>
              <a:t> approach</a:t>
            </a:r>
            <a:endParaRPr lang="en-GB" dirty="0">
              <a:latin typeface="UGent Panno Text" panose="02000506040000040003" pitchFamily="2" charset="0"/>
            </a:endParaRPr>
          </a:p>
        </p:txBody>
      </p:sp>
      <p:sp>
        <p:nvSpPr>
          <p:cNvPr id="10" name="TextBox 9">
            <a:extLst>
              <a:ext uri="{FF2B5EF4-FFF2-40B4-BE49-F238E27FC236}">
                <a16:creationId xmlns:a16="http://schemas.microsoft.com/office/drawing/2014/main" id="{25728B41-0AD0-4DD2-8971-50E546DBB92A}"/>
              </a:ext>
            </a:extLst>
          </p:cNvPr>
          <p:cNvSpPr txBox="1"/>
          <p:nvPr/>
        </p:nvSpPr>
        <p:spPr>
          <a:xfrm>
            <a:off x="453190" y="2309405"/>
            <a:ext cx="931858" cy="2051331"/>
          </a:xfrm>
          <a:prstGeom prst="rect">
            <a:avLst/>
          </a:prstGeom>
          <a:noFill/>
        </p:spPr>
        <p:txBody>
          <a:bodyPr vert="vert270" wrap="square" rtlCol="0">
            <a:spAutoFit/>
          </a:bodyPr>
          <a:lstStyle/>
          <a:p>
            <a:pPr algn="ctr">
              <a:lnSpc>
                <a:spcPct val="120000"/>
              </a:lnSpc>
            </a:pPr>
            <a:r>
              <a:rPr lang="nl-BE" sz="4400" cap="all" dirty="0" err="1">
                <a:solidFill>
                  <a:schemeClr val="bg1">
                    <a:lumMod val="75000"/>
                  </a:schemeClr>
                </a:solidFill>
                <a:latin typeface="UGent Panno Text" panose="02000506040000040003" pitchFamily="2" charset="0"/>
              </a:rPr>
              <a:t>Example</a:t>
            </a:r>
            <a:endParaRPr lang="en-GB" sz="4400" cap="all" dirty="0">
              <a:solidFill>
                <a:schemeClr val="bg1">
                  <a:lumMod val="75000"/>
                </a:schemeClr>
              </a:solidFill>
              <a:latin typeface="UGent Panno Text" panose="02000506040000040003" pitchFamily="2" charset="0"/>
            </a:endParaRPr>
          </a:p>
        </p:txBody>
      </p:sp>
      <p:graphicFrame>
        <p:nvGraphicFramePr>
          <p:cNvPr id="7" name="Table 6">
            <a:extLst>
              <a:ext uri="{FF2B5EF4-FFF2-40B4-BE49-F238E27FC236}">
                <a16:creationId xmlns:a16="http://schemas.microsoft.com/office/drawing/2014/main" id="{8B3C413F-690C-431F-8712-B3609A0DB7C5}"/>
              </a:ext>
            </a:extLst>
          </p:cNvPr>
          <p:cNvGraphicFramePr>
            <a:graphicFrameLocks noGrp="1"/>
          </p:cNvGraphicFramePr>
          <p:nvPr>
            <p:extLst>
              <p:ext uri="{D42A27DB-BD31-4B8C-83A1-F6EECF244321}">
                <p14:modId xmlns:p14="http://schemas.microsoft.com/office/powerpoint/2010/main" val="1161378881"/>
              </p:ext>
            </p:extLst>
          </p:nvPr>
        </p:nvGraphicFramePr>
        <p:xfrm>
          <a:off x="1385048" y="784472"/>
          <a:ext cx="10360364" cy="5339080"/>
        </p:xfrm>
        <a:graphic>
          <a:graphicData uri="http://schemas.openxmlformats.org/drawingml/2006/table">
            <a:tbl>
              <a:tblPr firstRow="1" bandRow="1">
                <a:tableStyleId>{68D230F3-CF80-4859-8CE7-A43EE81993B5}</a:tableStyleId>
              </a:tblPr>
              <a:tblGrid>
                <a:gridCol w="1118392">
                  <a:extLst>
                    <a:ext uri="{9D8B030D-6E8A-4147-A177-3AD203B41FA5}">
                      <a16:colId xmlns:a16="http://schemas.microsoft.com/office/drawing/2014/main" val="2652606600"/>
                    </a:ext>
                  </a:extLst>
                </a:gridCol>
                <a:gridCol w="2225351">
                  <a:extLst>
                    <a:ext uri="{9D8B030D-6E8A-4147-A177-3AD203B41FA5}">
                      <a16:colId xmlns:a16="http://schemas.microsoft.com/office/drawing/2014/main" val="3028257055"/>
                    </a:ext>
                  </a:extLst>
                </a:gridCol>
                <a:gridCol w="1764530">
                  <a:extLst>
                    <a:ext uri="{9D8B030D-6E8A-4147-A177-3AD203B41FA5}">
                      <a16:colId xmlns:a16="http://schemas.microsoft.com/office/drawing/2014/main" val="1335050898"/>
                    </a:ext>
                  </a:extLst>
                </a:gridCol>
                <a:gridCol w="2766616">
                  <a:extLst>
                    <a:ext uri="{9D8B030D-6E8A-4147-A177-3AD203B41FA5}">
                      <a16:colId xmlns:a16="http://schemas.microsoft.com/office/drawing/2014/main" val="2255093985"/>
                    </a:ext>
                  </a:extLst>
                </a:gridCol>
                <a:gridCol w="2485475">
                  <a:extLst>
                    <a:ext uri="{9D8B030D-6E8A-4147-A177-3AD203B41FA5}">
                      <a16:colId xmlns:a16="http://schemas.microsoft.com/office/drawing/2014/main" val="2209303425"/>
                    </a:ext>
                  </a:extLst>
                </a:gridCol>
              </a:tblGrid>
              <a:tr h="370840">
                <a:tc>
                  <a:txBody>
                    <a:bodyPr/>
                    <a:lstStyle/>
                    <a:p>
                      <a:r>
                        <a:rPr lang="nl-BE" sz="1600" dirty="0">
                          <a:latin typeface="UGent Panno Text" panose="02000506040000040003" pitchFamily="2" charset="0"/>
                        </a:rPr>
                        <a:t>Dataset</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Description</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Data type</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Format</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Expected</a:t>
                      </a:r>
                      <a:r>
                        <a:rPr lang="nl-BE" sz="1600" dirty="0">
                          <a:latin typeface="UGent Panno Text" panose="02000506040000040003" pitchFamily="2" charset="0"/>
                        </a:rPr>
                        <a:t> Volume</a:t>
                      </a:r>
                      <a:endParaRPr lang="en-GB" sz="1600" dirty="0">
                        <a:latin typeface="UGent Panno Text" panose="02000506040000040003" pitchFamily="2" charset="0"/>
                      </a:endParaRPr>
                    </a:p>
                  </a:txBody>
                  <a:tcPr/>
                </a:tc>
                <a:extLst>
                  <a:ext uri="{0D108BD9-81ED-4DB2-BD59-A6C34878D82A}">
                    <a16:rowId xmlns:a16="http://schemas.microsoft.com/office/drawing/2014/main" val="3922277643"/>
                  </a:ext>
                </a:extLst>
              </a:tr>
              <a:tr h="594360">
                <a:tc rowSpan="2">
                  <a:txBody>
                    <a:bodyPr/>
                    <a:lstStyle/>
                    <a:p>
                      <a:r>
                        <a:rPr lang="nl-BE" sz="1600" dirty="0">
                          <a:latin typeface="UGent Panno Text" panose="02000506040000040003" pitchFamily="2" charset="0"/>
                        </a:rPr>
                        <a:t>Farmer-survey</a:t>
                      </a:r>
                      <a:endParaRPr lang="en-GB" sz="1600" dirty="0">
                        <a:latin typeface="UGent Panno Text" panose="02000506040000040003" pitchFamily="2" charset="0"/>
                      </a:endParaRPr>
                    </a:p>
                  </a:txBody>
                  <a:tcPr/>
                </a:tc>
                <a:tc rowSpan="2">
                  <a:txBody>
                    <a:bodyPr/>
                    <a:lstStyle/>
                    <a:p>
                      <a:r>
                        <a:rPr lang="nl-BE" sz="1600" dirty="0">
                          <a:latin typeface="UGent Panno Text" panose="02000506040000040003" pitchFamily="2" charset="0"/>
                        </a:rPr>
                        <a:t>Questionnaire </a:t>
                      </a:r>
                      <a:r>
                        <a:rPr lang="nl-BE" sz="1600" dirty="0" err="1">
                          <a:latin typeface="UGent Panno Text" panose="02000506040000040003" pitchFamily="2" charset="0"/>
                        </a:rPr>
                        <a:t>for</a:t>
                      </a:r>
                      <a:r>
                        <a:rPr lang="nl-BE" sz="1600" dirty="0">
                          <a:latin typeface="UGent Panno Text" panose="02000506040000040003" pitchFamily="2" charset="0"/>
                        </a:rPr>
                        <a:t> farmers in </a:t>
                      </a:r>
                      <a:r>
                        <a:rPr lang="nl-BE" sz="1600" dirty="0" err="1">
                          <a:latin typeface="UGent Panno Text" panose="02000506040000040003" pitchFamily="2" charset="0"/>
                        </a:rPr>
                        <a:t>Flanders</a:t>
                      </a:r>
                      <a:endParaRPr lang="en-GB" sz="1600" dirty="0">
                        <a:latin typeface="UGent Panno Text" panose="02000506040000040003" pitchFamily="2" charset="0"/>
                      </a:endParaRPr>
                    </a:p>
                  </a:txBody>
                  <a:tcPr/>
                </a:tc>
                <a:tc rowSpan="2">
                  <a:txBody>
                    <a:bodyPr/>
                    <a:lstStyle/>
                    <a:p>
                      <a:r>
                        <a:rPr lang="nl-BE" sz="1600" dirty="0" err="1">
                          <a:latin typeface="UGent Panno Text" panose="02000506040000040003" pitchFamily="2" charset="0"/>
                        </a:rPr>
                        <a:t>Observational</a:t>
                      </a:r>
                      <a:r>
                        <a:rPr lang="nl-BE" sz="1600" dirty="0">
                          <a:latin typeface="UGent Panno Text" panose="02000506040000040003" pitchFamily="2" charset="0"/>
                        </a:rPr>
                        <a:t> </a:t>
                      </a:r>
                      <a:r>
                        <a:rPr lang="nl-BE" sz="1600" dirty="0" err="1">
                          <a:latin typeface="UGent Panno Text" panose="02000506040000040003" pitchFamily="2" charset="0"/>
                        </a:rPr>
                        <a:t>qualitative</a:t>
                      </a:r>
                      <a:r>
                        <a:rPr lang="nl-BE" sz="1600" dirty="0">
                          <a:latin typeface="UGent Panno Text" panose="02000506040000040003" pitchFamily="2" charset="0"/>
                        </a:rPr>
                        <a:t> </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Paper </a:t>
                      </a:r>
                      <a:r>
                        <a:rPr lang="nl-BE" sz="1600" dirty="0" err="1">
                          <a:latin typeface="UGent Panno Text" panose="02000506040000040003" pitchFamily="2" charset="0"/>
                        </a:rPr>
                        <a:t>and</a:t>
                      </a:r>
                      <a:r>
                        <a:rPr lang="nl-BE" sz="1600" dirty="0">
                          <a:latin typeface="UGent Panno Text" panose="02000506040000040003" pitchFamily="2" charset="0"/>
                        </a:rPr>
                        <a:t> </a:t>
                      </a:r>
                      <a:r>
                        <a:rPr lang="nl-BE" sz="1600" dirty="0" err="1">
                          <a:latin typeface="UGent Panno Text" panose="02000506040000040003" pitchFamily="2" charset="0"/>
                        </a:rPr>
                        <a:t>pencil</a:t>
                      </a:r>
                      <a:r>
                        <a:rPr lang="nl-BE" sz="1600" dirty="0">
                          <a:latin typeface="UGent Panno Text" panose="02000506040000040003" pitchFamily="2" charset="0"/>
                        </a:rPr>
                        <a:t> + </a:t>
                      </a:r>
                      <a:r>
                        <a:rPr lang="nl-BE" sz="1600" dirty="0" err="1">
                          <a:latin typeface="UGent Panno Text" panose="02000506040000040003" pitchFamily="2" charset="0"/>
                        </a:rPr>
                        <a:t>digitized</a:t>
                      </a:r>
                      <a:r>
                        <a:rPr lang="nl-BE" sz="1600" dirty="0">
                          <a:latin typeface="UGent Panno Text" panose="02000506040000040003" pitchFamily="2" charset="0"/>
                        </a:rPr>
                        <a:t> transcript (.</a:t>
                      </a:r>
                      <a:r>
                        <a:rPr lang="nl-BE" sz="1600" dirty="0" err="1">
                          <a:latin typeface="UGent Panno Text" panose="02000506040000040003" pitchFamily="2" charset="0"/>
                        </a:rPr>
                        <a:t>docx</a:t>
                      </a:r>
                      <a:r>
                        <a:rPr lang="nl-BE" sz="1600" dirty="0">
                          <a:latin typeface="UGent Panno Text" panose="02000506040000040003" pitchFamily="2" charset="0"/>
                        </a:rPr>
                        <a:t>)</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&lt;1 GB, paper </a:t>
                      </a:r>
                      <a:r>
                        <a:rPr lang="nl-BE" sz="1600" dirty="0" err="1">
                          <a:latin typeface="UGent Panno Text" panose="02000506040000040003" pitchFamily="2" charset="0"/>
                        </a:rPr>
                        <a:t>surveys</a:t>
                      </a:r>
                      <a:r>
                        <a:rPr lang="nl-BE" sz="1600" dirty="0">
                          <a:latin typeface="UGent Panno Text" panose="02000506040000040003" pitchFamily="2" charset="0"/>
                        </a:rPr>
                        <a:t> of 300 </a:t>
                      </a:r>
                      <a:r>
                        <a:rPr lang="nl-BE" sz="1600" dirty="0" err="1">
                          <a:latin typeface="UGent Panno Text" panose="02000506040000040003" pitchFamily="2" charset="0"/>
                        </a:rPr>
                        <a:t>participants</a:t>
                      </a:r>
                      <a:endParaRPr lang="en-GB" sz="1600" dirty="0">
                        <a:latin typeface="UGent Panno Text" panose="02000506040000040003" pitchFamily="2" charset="0"/>
                      </a:endParaRPr>
                    </a:p>
                  </a:txBody>
                  <a:tcPr/>
                </a:tc>
                <a:extLst>
                  <a:ext uri="{0D108BD9-81ED-4DB2-BD59-A6C34878D82A}">
                    <a16:rowId xmlns:a16="http://schemas.microsoft.com/office/drawing/2014/main" val="2874754749"/>
                  </a:ext>
                </a:extLst>
              </a:tr>
              <a:tr h="594360">
                <a:tc vMerge="1">
                  <a:txBody>
                    <a:bodyPr/>
                    <a:lstStyle/>
                    <a:p>
                      <a:endParaRPr lang="en-GB"/>
                    </a:p>
                  </a:txBody>
                  <a:tcPr/>
                </a:tc>
                <a:tc vMerge="1">
                  <a:txBody>
                    <a:bodyPr/>
                    <a:lstStyle/>
                    <a:p>
                      <a:endParaRPr lang="en-GB"/>
                    </a:p>
                  </a:txBody>
                  <a:tcPr/>
                </a:tc>
                <a:tc vMerge="1">
                  <a:txBody>
                    <a:bodyPr/>
                    <a:lstStyle/>
                    <a:p>
                      <a:endParaRPr lang="en-GB" dirty="0"/>
                    </a:p>
                  </a:txBody>
                  <a:tcPr/>
                </a:tc>
                <a:tc>
                  <a:txBody>
                    <a:bodyPr/>
                    <a:lstStyle/>
                    <a:p>
                      <a:r>
                        <a:rPr lang="nl-BE" sz="1600" dirty="0">
                          <a:latin typeface="UGent Panno Text" panose="02000506040000040003" pitchFamily="2" charset="0"/>
                        </a:rPr>
                        <a:t>Smartphone </a:t>
                      </a:r>
                      <a:r>
                        <a:rPr lang="nl-BE" sz="1600" dirty="0" err="1">
                          <a:latin typeface="UGent Panno Text" panose="02000506040000040003" pitchFamily="2" charset="0"/>
                        </a:rPr>
                        <a:t>based</a:t>
                      </a:r>
                      <a:r>
                        <a:rPr lang="nl-BE" sz="1600" dirty="0">
                          <a:latin typeface="UGent Panno Text" panose="02000506040000040003" pitchFamily="2" charset="0"/>
                        </a:rPr>
                        <a:t> questionnaire. </a:t>
                      </a:r>
                      <a:r>
                        <a:rPr lang="nl-BE" sz="1600" dirty="0" err="1">
                          <a:latin typeface="UGent Panno Text" panose="02000506040000040003" pitchFamily="2" charset="0"/>
                        </a:rPr>
                        <a:t>Exported</a:t>
                      </a:r>
                      <a:r>
                        <a:rPr lang="nl-BE" sz="1600" dirty="0">
                          <a:latin typeface="UGent Panno Text" panose="02000506040000040003" pitchFamily="2" charset="0"/>
                        </a:rPr>
                        <a:t> </a:t>
                      </a:r>
                      <a:r>
                        <a:rPr lang="nl-BE" sz="1600" dirty="0" err="1">
                          <a:latin typeface="UGent Panno Text" panose="02000506040000040003" pitchFamily="2" charset="0"/>
                        </a:rPr>
                        <a:t>tables</a:t>
                      </a:r>
                      <a:r>
                        <a:rPr lang="nl-BE" sz="1600" dirty="0">
                          <a:latin typeface="UGent Panno Text" panose="02000506040000040003" pitchFamily="2" charset="0"/>
                        </a:rPr>
                        <a:t> as .</a:t>
                      </a:r>
                      <a:r>
                        <a:rPr lang="nl-BE" sz="1600" dirty="0" err="1">
                          <a:latin typeface="UGent Panno Text" panose="02000506040000040003" pitchFamily="2" charset="0"/>
                        </a:rPr>
                        <a:t>csv</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&lt;1 GB</a:t>
                      </a:r>
                      <a:endParaRPr lang="en-GB" sz="1600" dirty="0">
                        <a:latin typeface="UGent Panno Text" panose="02000506040000040003" pitchFamily="2" charset="0"/>
                      </a:endParaRPr>
                    </a:p>
                  </a:txBody>
                  <a:tcPr/>
                </a:tc>
                <a:extLst>
                  <a:ext uri="{0D108BD9-81ED-4DB2-BD59-A6C34878D82A}">
                    <a16:rowId xmlns:a16="http://schemas.microsoft.com/office/drawing/2014/main" val="3917926483"/>
                  </a:ext>
                </a:extLst>
              </a:tr>
              <a:tr h="370840">
                <a:tc>
                  <a:txBody>
                    <a:bodyPr/>
                    <a:lstStyle/>
                    <a:p>
                      <a:r>
                        <a:rPr lang="nl-BE" sz="1600" dirty="0" err="1">
                          <a:latin typeface="UGent Panno Text" panose="02000506040000040003" pitchFamily="2" charset="0"/>
                        </a:rPr>
                        <a:t>Tracker</a:t>
                      </a:r>
                      <a:r>
                        <a:rPr lang="nl-BE" sz="1600" dirty="0">
                          <a:latin typeface="UGent Panno Text" panose="02000506040000040003" pitchFamily="2" charset="0"/>
                        </a:rPr>
                        <a:t> data</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Activity </a:t>
                      </a:r>
                      <a:r>
                        <a:rPr lang="nl-BE" sz="1600" dirty="0" err="1">
                          <a:latin typeface="UGent Panno Text" panose="02000506040000040003" pitchFamily="2" charset="0"/>
                        </a:rPr>
                        <a:t>tracker</a:t>
                      </a:r>
                      <a:r>
                        <a:rPr lang="nl-BE" sz="1600" dirty="0">
                          <a:latin typeface="UGent Panno Text" panose="02000506040000040003" pitchFamily="2" charset="0"/>
                        </a:rPr>
                        <a:t> </a:t>
                      </a:r>
                      <a:r>
                        <a:rPr lang="nl-BE" sz="1600" dirty="0" err="1">
                          <a:latin typeface="UGent Panno Text" panose="02000506040000040003" pitchFamily="2" charset="0"/>
                        </a:rPr>
                        <a:t>for</a:t>
                      </a:r>
                      <a:r>
                        <a:rPr lang="nl-BE" sz="1600" dirty="0">
                          <a:latin typeface="UGent Panno Text" panose="02000506040000040003" pitchFamily="2" charset="0"/>
                        </a:rPr>
                        <a:t> data subjects</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Observational</a:t>
                      </a:r>
                      <a:r>
                        <a:rPr lang="nl-BE" sz="1600" dirty="0">
                          <a:latin typeface="UGent Panno Text" panose="02000506040000040003" pitchFamily="2" charset="0"/>
                        </a:rPr>
                        <a:t> </a:t>
                      </a:r>
                      <a:r>
                        <a:rPr lang="nl-BE" sz="1600" dirty="0" err="1">
                          <a:latin typeface="UGent Panno Text" panose="02000506040000040003" pitchFamily="2" charset="0"/>
                        </a:rPr>
                        <a:t>quantitative</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Physical</a:t>
                      </a:r>
                      <a:r>
                        <a:rPr lang="nl-BE" sz="1600" dirty="0">
                          <a:latin typeface="UGent Panno Text" panose="02000506040000040003" pitchFamily="2" charset="0"/>
                        </a:rPr>
                        <a:t> </a:t>
                      </a:r>
                      <a:r>
                        <a:rPr lang="nl-BE" sz="1600" dirty="0" err="1">
                          <a:latin typeface="UGent Panno Text" panose="02000506040000040003" pitchFamily="2" charset="0"/>
                        </a:rPr>
                        <a:t>activity</a:t>
                      </a:r>
                      <a:r>
                        <a:rPr lang="nl-BE" sz="1600" dirty="0">
                          <a:latin typeface="UGent Panno Text" panose="02000506040000040003" pitchFamily="2" charset="0"/>
                        </a:rPr>
                        <a:t> </a:t>
                      </a:r>
                      <a:r>
                        <a:rPr lang="nl-BE" sz="1600" dirty="0" err="1">
                          <a:latin typeface="UGent Panno Text" panose="02000506040000040003" pitchFamily="2" charset="0"/>
                        </a:rPr>
                        <a:t>and</a:t>
                      </a:r>
                      <a:r>
                        <a:rPr lang="nl-BE" sz="1600" dirty="0">
                          <a:latin typeface="UGent Panno Text" panose="02000506040000040003" pitchFamily="2" charset="0"/>
                        </a:rPr>
                        <a:t> </a:t>
                      </a:r>
                      <a:r>
                        <a:rPr lang="nl-BE" sz="1600" dirty="0" err="1">
                          <a:latin typeface="UGent Panno Text" panose="02000506040000040003" pitchFamily="2" charset="0"/>
                        </a:rPr>
                        <a:t>sedentary</a:t>
                      </a:r>
                      <a:r>
                        <a:rPr lang="nl-BE" sz="1600" dirty="0">
                          <a:latin typeface="UGent Panno Text" panose="02000506040000040003" pitchFamily="2" charset="0"/>
                        </a:rPr>
                        <a:t> time in .GT3X files</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250 KB per subject x 300 subjects = 75 MB</a:t>
                      </a:r>
                      <a:endParaRPr lang="en-GB" sz="1600" dirty="0">
                        <a:latin typeface="UGent Panno Text" panose="02000506040000040003" pitchFamily="2" charset="0"/>
                      </a:endParaRPr>
                    </a:p>
                  </a:txBody>
                  <a:tcPr/>
                </a:tc>
                <a:extLst>
                  <a:ext uri="{0D108BD9-81ED-4DB2-BD59-A6C34878D82A}">
                    <a16:rowId xmlns:a16="http://schemas.microsoft.com/office/drawing/2014/main" val="710565061"/>
                  </a:ext>
                </a:extLst>
              </a:tr>
              <a:tr h="370840">
                <a:tc>
                  <a:txBody>
                    <a:bodyPr/>
                    <a:lstStyle/>
                    <a:p>
                      <a:r>
                        <a:rPr lang="nl-BE" sz="1600" dirty="0">
                          <a:latin typeface="UGent Panno Text" panose="02000506040000040003" pitchFamily="2" charset="0"/>
                        </a:rPr>
                        <a:t>Farmer-interview</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Interview </a:t>
                      </a:r>
                      <a:r>
                        <a:rPr lang="nl-BE" sz="1600" dirty="0" err="1">
                          <a:latin typeface="UGent Panno Text" panose="02000506040000040003" pitchFamily="2" charset="0"/>
                        </a:rPr>
                        <a:t>with</a:t>
                      </a:r>
                      <a:r>
                        <a:rPr lang="nl-BE" sz="1600" dirty="0">
                          <a:latin typeface="UGent Panno Text" panose="02000506040000040003" pitchFamily="2" charset="0"/>
                        </a:rPr>
                        <a:t> a </a:t>
                      </a:r>
                      <a:r>
                        <a:rPr lang="nl-BE" sz="1600" dirty="0" err="1">
                          <a:latin typeface="UGent Panno Text" panose="02000506040000040003" pitchFamily="2" charset="0"/>
                        </a:rPr>
                        <a:t>selection</a:t>
                      </a:r>
                      <a:r>
                        <a:rPr lang="nl-BE" sz="1600" dirty="0">
                          <a:latin typeface="UGent Panno Text" panose="02000506040000040003" pitchFamily="2" charset="0"/>
                        </a:rPr>
                        <a:t> of farmers</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Observational</a:t>
                      </a:r>
                      <a:r>
                        <a:rPr lang="nl-BE" sz="1600" dirty="0">
                          <a:latin typeface="UGent Panno Text" panose="02000506040000040003" pitchFamily="2" charset="0"/>
                        </a:rPr>
                        <a:t> </a:t>
                      </a:r>
                      <a:r>
                        <a:rPr lang="nl-BE" sz="1600" dirty="0" err="1">
                          <a:latin typeface="UGent Panno Text" panose="02000506040000040003" pitchFamily="2" charset="0"/>
                        </a:rPr>
                        <a:t>qualitative</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.MP3 + transcript in .</a:t>
                      </a:r>
                      <a:r>
                        <a:rPr lang="nl-BE" sz="1600" dirty="0" err="1">
                          <a:latin typeface="UGent Panno Text" panose="02000506040000040003" pitchFamily="2" charset="0"/>
                        </a:rPr>
                        <a:t>docx</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About</a:t>
                      </a:r>
                      <a:r>
                        <a:rPr lang="nl-BE" sz="1600" dirty="0">
                          <a:latin typeface="UGent Panno Text" panose="02000506040000040003" pitchFamily="2" charset="0"/>
                        </a:rPr>
                        <a:t> 5 GB</a:t>
                      </a:r>
                      <a:endParaRPr lang="en-GB" sz="1600" dirty="0">
                        <a:latin typeface="UGent Panno Text" panose="02000506040000040003" pitchFamily="2" charset="0"/>
                      </a:endParaRPr>
                    </a:p>
                  </a:txBody>
                  <a:tcPr/>
                </a:tc>
                <a:extLst>
                  <a:ext uri="{0D108BD9-81ED-4DB2-BD59-A6C34878D82A}">
                    <a16:rowId xmlns:a16="http://schemas.microsoft.com/office/drawing/2014/main" val="1719739341"/>
                  </a:ext>
                </a:extLst>
              </a:tr>
              <a:tr h="370840">
                <a:tc>
                  <a:txBody>
                    <a:bodyPr/>
                    <a:lstStyle/>
                    <a:p>
                      <a:r>
                        <a:rPr lang="nl-BE" sz="1600" dirty="0" err="1">
                          <a:latin typeface="UGent Panno Text" panose="02000506040000040003" pitchFamily="2" charset="0"/>
                        </a:rPr>
                        <a:t>mRT-activity</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Micro-</a:t>
                      </a:r>
                      <a:r>
                        <a:rPr lang="nl-BE" sz="1600" dirty="0" err="1">
                          <a:latin typeface="UGent Panno Text" panose="02000506040000040003" pitchFamily="2" charset="0"/>
                        </a:rPr>
                        <a:t>randomized</a:t>
                      </a:r>
                      <a:r>
                        <a:rPr lang="nl-BE" sz="1600" dirty="0">
                          <a:latin typeface="UGent Panno Text" panose="02000506040000040003" pitchFamily="2" charset="0"/>
                        </a:rPr>
                        <a:t> trial </a:t>
                      </a:r>
                      <a:r>
                        <a:rPr lang="nl-BE" sz="1600" dirty="0" err="1">
                          <a:latin typeface="UGent Panno Text" panose="02000506040000040003" pitchFamily="2" charset="0"/>
                        </a:rPr>
                        <a:t>to</a:t>
                      </a:r>
                      <a:r>
                        <a:rPr lang="nl-BE" sz="1600" dirty="0">
                          <a:latin typeface="UGent Panno Text" panose="02000506040000040003" pitchFamily="2" charset="0"/>
                        </a:rPr>
                        <a:t> </a:t>
                      </a:r>
                      <a:r>
                        <a:rPr lang="nl-BE" sz="1600" dirty="0" err="1">
                          <a:latin typeface="UGent Panno Text" panose="02000506040000040003" pitchFamily="2" charset="0"/>
                        </a:rPr>
                        <a:t>determine</a:t>
                      </a:r>
                      <a:r>
                        <a:rPr lang="nl-BE" sz="1600" dirty="0">
                          <a:latin typeface="UGent Panno Text" panose="02000506040000040003" pitchFamily="2" charset="0"/>
                        </a:rPr>
                        <a:t> </a:t>
                      </a:r>
                      <a:r>
                        <a:rPr lang="nl-BE" sz="1600" dirty="0" err="1">
                          <a:latin typeface="UGent Panno Text" panose="02000506040000040003" pitchFamily="2" charset="0"/>
                        </a:rPr>
                        <a:t>the</a:t>
                      </a:r>
                      <a:r>
                        <a:rPr lang="nl-BE" sz="1600" dirty="0">
                          <a:latin typeface="UGent Panno Text" panose="02000506040000040003" pitchFamily="2" charset="0"/>
                        </a:rPr>
                        <a:t> effect of </a:t>
                      </a:r>
                      <a:r>
                        <a:rPr lang="nl-BE" sz="1600" dirty="0" err="1">
                          <a:latin typeface="UGent Panno Text" panose="02000506040000040003" pitchFamily="2" charset="0"/>
                        </a:rPr>
                        <a:t>isolated</a:t>
                      </a:r>
                      <a:r>
                        <a:rPr lang="nl-BE" sz="1600" dirty="0">
                          <a:latin typeface="UGent Panno Text" panose="02000506040000040003" pitchFamily="2" charset="0"/>
                        </a:rPr>
                        <a:t> </a:t>
                      </a:r>
                      <a:r>
                        <a:rPr lang="nl-BE" sz="1600" dirty="0" err="1">
                          <a:latin typeface="UGent Panno Text" panose="02000506040000040003" pitchFamily="2" charset="0"/>
                        </a:rPr>
                        <a:t>determinants</a:t>
                      </a:r>
                      <a:r>
                        <a:rPr lang="nl-BE" sz="1600" dirty="0">
                          <a:latin typeface="UGent Panno Text" panose="02000506040000040003" pitchFamily="2" charset="0"/>
                        </a:rPr>
                        <a:t> on </a:t>
                      </a:r>
                      <a:r>
                        <a:rPr lang="nl-BE" sz="1600" b="1" dirty="0" err="1">
                          <a:latin typeface="UGent Panno Text" panose="02000506040000040003" pitchFamily="2" charset="0"/>
                        </a:rPr>
                        <a:t>physical</a:t>
                      </a:r>
                      <a:r>
                        <a:rPr lang="nl-BE" sz="1600" b="1" dirty="0">
                          <a:latin typeface="UGent Panno Text" panose="02000506040000040003" pitchFamily="2" charset="0"/>
                        </a:rPr>
                        <a:t> </a:t>
                      </a:r>
                      <a:r>
                        <a:rPr lang="nl-BE" sz="1600" b="1" dirty="0" err="1">
                          <a:latin typeface="UGent Panno Text" panose="02000506040000040003" pitchFamily="2" charset="0"/>
                        </a:rPr>
                        <a:t>activity</a:t>
                      </a:r>
                      <a:endParaRPr lang="en-GB" sz="1600" b="1" dirty="0">
                        <a:latin typeface="UGent Panno Text" panose="02000506040000040003" pitchFamily="2" charset="0"/>
                      </a:endParaRPr>
                    </a:p>
                  </a:txBody>
                  <a:tcPr/>
                </a:tc>
                <a:tc>
                  <a:txBody>
                    <a:bodyPr/>
                    <a:lstStyle/>
                    <a:p>
                      <a:r>
                        <a:rPr lang="nl-BE" sz="1600" dirty="0" err="1">
                          <a:latin typeface="UGent Panno Text" panose="02000506040000040003" pitchFamily="2" charset="0"/>
                        </a:rPr>
                        <a:t>Experimental</a:t>
                      </a:r>
                      <a:endParaRPr lang="en-GB" sz="1600" dirty="0">
                        <a:latin typeface="UGent Panno Text" panose="02000506040000040003" pitchFamily="2" charset="0"/>
                      </a:endParaRP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600" dirty="0">
                          <a:latin typeface="UGent Panno Text" panose="02000506040000040003" pitchFamily="2" charset="0"/>
                        </a:rPr>
                        <a:t>Digital textual and numerical data combined in spreadsheets and obtained via tracker based experiment. CSV format and GT3X for raw activity tracker data</a:t>
                      </a: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600" dirty="0">
                          <a:latin typeface="UGent Panno Text" panose="02000506040000040003" pitchFamily="2" charset="0"/>
                        </a:rPr>
                        <a:t>&lt;5 MB for the CSV files. Raw accelerometer data (.GT3X files) are 250kB per subject x 40 subjects per experimental study = 10MB</a:t>
                      </a:r>
                    </a:p>
                  </a:txBody>
                  <a:tcPr/>
                </a:tc>
                <a:extLst>
                  <a:ext uri="{0D108BD9-81ED-4DB2-BD59-A6C34878D82A}">
                    <a16:rowId xmlns:a16="http://schemas.microsoft.com/office/drawing/2014/main" val="3739122228"/>
                  </a:ext>
                </a:extLst>
              </a:tr>
              <a:tr h="370840">
                <a:tc>
                  <a:txBody>
                    <a:bodyPr/>
                    <a:lstStyle/>
                    <a:p>
                      <a:r>
                        <a:rPr lang="nl-BE" sz="1600" dirty="0" err="1">
                          <a:latin typeface="UGent Panno Text" panose="02000506040000040003" pitchFamily="2" charset="0"/>
                        </a:rPr>
                        <a:t>mRT-sendentary</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Micro-</a:t>
                      </a:r>
                      <a:r>
                        <a:rPr lang="nl-BE" sz="1600" dirty="0" err="1">
                          <a:latin typeface="UGent Panno Text" panose="02000506040000040003" pitchFamily="2" charset="0"/>
                        </a:rPr>
                        <a:t>randomized</a:t>
                      </a:r>
                      <a:r>
                        <a:rPr lang="nl-BE" sz="1600" dirty="0">
                          <a:latin typeface="UGent Panno Text" panose="02000506040000040003" pitchFamily="2" charset="0"/>
                        </a:rPr>
                        <a:t> trial </a:t>
                      </a:r>
                      <a:r>
                        <a:rPr lang="nl-BE" sz="1600" dirty="0" err="1">
                          <a:latin typeface="UGent Panno Text" panose="02000506040000040003" pitchFamily="2" charset="0"/>
                        </a:rPr>
                        <a:t>to</a:t>
                      </a:r>
                      <a:r>
                        <a:rPr lang="nl-BE" sz="1600" dirty="0">
                          <a:latin typeface="UGent Panno Text" panose="02000506040000040003" pitchFamily="2" charset="0"/>
                        </a:rPr>
                        <a:t> </a:t>
                      </a:r>
                      <a:r>
                        <a:rPr lang="nl-BE" sz="1600" dirty="0" err="1">
                          <a:latin typeface="UGent Panno Text" panose="02000506040000040003" pitchFamily="2" charset="0"/>
                        </a:rPr>
                        <a:t>determine</a:t>
                      </a:r>
                      <a:r>
                        <a:rPr lang="nl-BE" sz="1600" dirty="0">
                          <a:latin typeface="UGent Panno Text" panose="02000506040000040003" pitchFamily="2" charset="0"/>
                        </a:rPr>
                        <a:t> </a:t>
                      </a:r>
                      <a:r>
                        <a:rPr lang="nl-BE" sz="1600" dirty="0" err="1">
                          <a:latin typeface="UGent Panno Text" panose="02000506040000040003" pitchFamily="2" charset="0"/>
                        </a:rPr>
                        <a:t>the</a:t>
                      </a:r>
                      <a:r>
                        <a:rPr lang="nl-BE" sz="1600" dirty="0">
                          <a:latin typeface="UGent Panno Text" panose="02000506040000040003" pitchFamily="2" charset="0"/>
                        </a:rPr>
                        <a:t> effect of </a:t>
                      </a:r>
                      <a:r>
                        <a:rPr lang="nl-BE" sz="1600" dirty="0" err="1">
                          <a:latin typeface="UGent Panno Text" panose="02000506040000040003" pitchFamily="2" charset="0"/>
                        </a:rPr>
                        <a:t>isolated</a:t>
                      </a:r>
                      <a:r>
                        <a:rPr lang="nl-BE" sz="1600" dirty="0">
                          <a:latin typeface="UGent Panno Text" panose="02000506040000040003" pitchFamily="2" charset="0"/>
                        </a:rPr>
                        <a:t> </a:t>
                      </a:r>
                      <a:r>
                        <a:rPr lang="nl-BE" sz="1600" dirty="0" err="1">
                          <a:latin typeface="UGent Panno Text" panose="02000506040000040003" pitchFamily="2" charset="0"/>
                        </a:rPr>
                        <a:t>determinants</a:t>
                      </a:r>
                      <a:r>
                        <a:rPr lang="nl-BE" sz="1600" dirty="0">
                          <a:latin typeface="UGent Panno Text" panose="02000506040000040003" pitchFamily="2" charset="0"/>
                        </a:rPr>
                        <a:t> on </a:t>
                      </a:r>
                      <a:r>
                        <a:rPr lang="nl-BE" sz="1600" b="1" dirty="0" err="1">
                          <a:latin typeface="UGent Panno Text" panose="02000506040000040003" pitchFamily="2" charset="0"/>
                        </a:rPr>
                        <a:t>sedentary</a:t>
                      </a:r>
                      <a:r>
                        <a:rPr lang="nl-BE" sz="1600" b="1" dirty="0">
                          <a:latin typeface="UGent Panno Text" panose="02000506040000040003" pitchFamily="2" charset="0"/>
                        </a:rPr>
                        <a:t> time</a:t>
                      </a:r>
                      <a:endParaRPr lang="en-GB" sz="1600" b="1" dirty="0">
                        <a:latin typeface="UGent Panno Text" panose="02000506040000040003" pitchFamily="2" charset="0"/>
                      </a:endParaRPr>
                    </a:p>
                  </a:txBody>
                  <a:tcPr/>
                </a:tc>
                <a:tc>
                  <a:txBody>
                    <a:bodyPr/>
                    <a:lstStyle/>
                    <a:p>
                      <a:r>
                        <a:rPr lang="nl-BE" sz="1600" dirty="0" err="1">
                          <a:latin typeface="UGent Panno Text" panose="02000506040000040003" pitchFamily="2" charset="0"/>
                        </a:rPr>
                        <a:t>Experimental</a:t>
                      </a:r>
                      <a:endParaRPr lang="en-GB" sz="1600" dirty="0">
                        <a:latin typeface="UGent Panno Text" panose="02000506040000040003" pitchFamily="2" charset="0"/>
                      </a:endParaRP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600" dirty="0">
                          <a:latin typeface="UGent Panno Text" panose="02000506040000040003" pitchFamily="2" charset="0"/>
                        </a:rPr>
                        <a:t>Digital textual and numerical data combined in spreadsheets and obtained via a tracker based experiment. CSV format and GT3X for raw activity tracker data</a:t>
                      </a: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600" dirty="0">
                          <a:latin typeface="UGent Panno Text" panose="02000506040000040003" pitchFamily="2" charset="0"/>
                        </a:rPr>
                        <a:t>&lt;5 MB for the CSV files. Raw accelerometer data (.GT3X files) are 250kB per subject x 40 subjects per experimental study = 10MB</a:t>
                      </a:r>
                    </a:p>
                  </a:txBody>
                  <a:tcPr/>
                </a:tc>
                <a:extLst>
                  <a:ext uri="{0D108BD9-81ED-4DB2-BD59-A6C34878D82A}">
                    <a16:rowId xmlns:a16="http://schemas.microsoft.com/office/drawing/2014/main" val="55877949"/>
                  </a:ext>
                </a:extLst>
              </a:tr>
            </a:tbl>
          </a:graphicData>
        </a:graphic>
      </p:graphicFrame>
    </p:spTree>
    <p:extLst>
      <p:ext uri="{BB962C8B-B14F-4D97-AF65-F5344CB8AC3E}">
        <p14:creationId xmlns:p14="http://schemas.microsoft.com/office/powerpoint/2010/main" val="3187890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4C3E-83B8-446F-8365-373E69B58F4F}"/>
              </a:ext>
            </a:extLst>
          </p:cNvPr>
          <p:cNvSpPr>
            <a:spLocks noGrp="1"/>
          </p:cNvSpPr>
          <p:nvPr>
            <p:ph type="title"/>
          </p:nvPr>
        </p:nvSpPr>
        <p:spPr/>
        <p:txBody>
          <a:bodyPr/>
          <a:lstStyle/>
          <a:p>
            <a:r>
              <a:rPr lang="nl-BE" dirty="0">
                <a:latin typeface="UGent Panno Text" panose="02000506040000040003" pitchFamily="2" charset="0"/>
              </a:rPr>
              <a:t>Data </a:t>
            </a:r>
            <a:r>
              <a:rPr lang="nl-BE" dirty="0" err="1">
                <a:latin typeface="UGent Panno Text" panose="02000506040000040003" pitchFamily="2" charset="0"/>
              </a:rPr>
              <a:t>Description</a:t>
            </a:r>
            <a:r>
              <a:rPr lang="nl-BE" dirty="0">
                <a:latin typeface="UGent Panno Text" panose="02000506040000040003" pitchFamily="2" charset="0"/>
              </a:rPr>
              <a:t>: data </a:t>
            </a:r>
            <a:r>
              <a:rPr lang="nl-BE" dirty="0" err="1">
                <a:latin typeface="UGent Panno Text" panose="02000506040000040003" pitchFamily="2" charset="0"/>
              </a:rPr>
              <a:t>table</a:t>
            </a:r>
            <a:r>
              <a:rPr lang="nl-BE" dirty="0">
                <a:latin typeface="UGent Panno Text" panose="02000506040000040003" pitchFamily="2" charset="0"/>
              </a:rPr>
              <a:t> approach</a:t>
            </a:r>
            <a:endParaRPr lang="en-GB" dirty="0">
              <a:latin typeface="UGent Panno Text" panose="02000506040000040003" pitchFamily="2" charset="0"/>
            </a:endParaRPr>
          </a:p>
        </p:txBody>
      </p:sp>
      <p:sp>
        <p:nvSpPr>
          <p:cNvPr id="10" name="TextBox 9">
            <a:extLst>
              <a:ext uri="{FF2B5EF4-FFF2-40B4-BE49-F238E27FC236}">
                <a16:creationId xmlns:a16="http://schemas.microsoft.com/office/drawing/2014/main" id="{25728B41-0AD0-4DD2-8971-50E546DBB92A}"/>
              </a:ext>
            </a:extLst>
          </p:cNvPr>
          <p:cNvSpPr txBox="1"/>
          <p:nvPr/>
        </p:nvSpPr>
        <p:spPr>
          <a:xfrm>
            <a:off x="453190" y="2309405"/>
            <a:ext cx="931858" cy="2051331"/>
          </a:xfrm>
          <a:prstGeom prst="rect">
            <a:avLst/>
          </a:prstGeom>
          <a:noFill/>
        </p:spPr>
        <p:txBody>
          <a:bodyPr vert="vert270" wrap="square" rtlCol="0">
            <a:spAutoFit/>
          </a:bodyPr>
          <a:lstStyle/>
          <a:p>
            <a:pPr algn="ctr">
              <a:lnSpc>
                <a:spcPct val="120000"/>
              </a:lnSpc>
            </a:pPr>
            <a:r>
              <a:rPr lang="nl-BE" sz="4400" cap="all" dirty="0" err="1">
                <a:solidFill>
                  <a:schemeClr val="bg1">
                    <a:lumMod val="75000"/>
                  </a:schemeClr>
                </a:solidFill>
                <a:latin typeface="UGent Panno Text" panose="02000506040000040003" pitchFamily="2" charset="0"/>
              </a:rPr>
              <a:t>Example</a:t>
            </a:r>
            <a:endParaRPr lang="en-GB" sz="4400" cap="all" dirty="0">
              <a:solidFill>
                <a:schemeClr val="bg1">
                  <a:lumMod val="75000"/>
                </a:schemeClr>
              </a:solidFill>
              <a:latin typeface="UGent Panno Text" panose="02000506040000040003" pitchFamily="2" charset="0"/>
            </a:endParaRPr>
          </a:p>
        </p:txBody>
      </p:sp>
      <p:graphicFrame>
        <p:nvGraphicFramePr>
          <p:cNvPr id="3" name="Table 2">
            <a:extLst>
              <a:ext uri="{FF2B5EF4-FFF2-40B4-BE49-F238E27FC236}">
                <a16:creationId xmlns:a16="http://schemas.microsoft.com/office/drawing/2014/main" id="{1FD262A4-A9CC-4296-AC73-AED9A98C48F7}"/>
              </a:ext>
            </a:extLst>
          </p:cNvPr>
          <p:cNvGraphicFramePr>
            <a:graphicFrameLocks noGrp="1"/>
          </p:cNvGraphicFramePr>
          <p:nvPr>
            <p:extLst>
              <p:ext uri="{D42A27DB-BD31-4B8C-83A1-F6EECF244321}">
                <p14:modId xmlns:p14="http://schemas.microsoft.com/office/powerpoint/2010/main" val="1116124525"/>
              </p:ext>
            </p:extLst>
          </p:nvPr>
        </p:nvGraphicFramePr>
        <p:xfrm>
          <a:off x="1385048" y="936974"/>
          <a:ext cx="10189926" cy="5228428"/>
        </p:xfrm>
        <a:graphic>
          <a:graphicData uri="http://schemas.openxmlformats.org/drawingml/2006/table">
            <a:tbl>
              <a:tblPr>
                <a:tableStyleId>{5C22544A-7EE6-4342-B048-85BDC9FD1C3A}</a:tableStyleId>
              </a:tblPr>
              <a:tblGrid>
                <a:gridCol w="1698321">
                  <a:extLst>
                    <a:ext uri="{9D8B030D-6E8A-4147-A177-3AD203B41FA5}">
                      <a16:colId xmlns:a16="http://schemas.microsoft.com/office/drawing/2014/main" val="3134435517"/>
                    </a:ext>
                  </a:extLst>
                </a:gridCol>
                <a:gridCol w="3396193">
                  <a:extLst>
                    <a:ext uri="{9D8B030D-6E8A-4147-A177-3AD203B41FA5}">
                      <a16:colId xmlns:a16="http://schemas.microsoft.com/office/drawing/2014/main" val="3645174169"/>
                    </a:ext>
                  </a:extLst>
                </a:gridCol>
                <a:gridCol w="1306286">
                  <a:extLst>
                    <a:ext uri="{9D8B030D-6E8A-4147-A177-3AD203B41FA5}">
                      <a16:colId xmlns:a16="http://schemas.microsoft.com/office/drawing/2014/main" val="4037862552"/>
                    </a:ext>
                  </a:extLst>
                </a:gridCol>
                <a:gridCol w="1567542">
                  <a:extLst>
                    <a:ext uri="{9D8B030D-6E8A-4147-A177-3AD203B41FA5}">
                      <a16:colId xmlns:a16="http://schemas.microsoft.com/office/drawing/2014/main" val="2473605468"/>
                    </a:ext>
                  </a:extLst>
                </a:gridCol>
                <a:gridCol w="1175658">
                  <a:extLst>
                    <a:ext uri="{9D8B030D-6E8A-4147-A177-3AD203B41FA5}">
                      <a16:colId xmlns:a16="http://schemas.microsoft.com/office/drawing/2014/main" val="3651427856"/>
                    </a:ext>
                  </a:extLst>
                </a:gridCol>
                <a:gridCol w="1045926">
                  <a:extLst>
                    <a:ext uri="{9D8B030D-6E8A-4147-A177-3AD203B41FA5}">
                      <a16:colId xmlns:a16="http://schemas.microsoft.com/office/drawing/2014/main" val="2213355804"/>
                    </a:ext>
                  </a:extLst>
                </a:gridCol>
              </a:tblGrid>
              <a:tr h="160549">
                <a:tc>
                  <a:txBody>
                    <a:bodyPr/>
                    <a:lstStyle/>
                    <a:p>
                      <a:pPr algn="just">
                        <a:spcAft>
                          <a:spcPts val="0"/>
                        </a:spcAft>
                      </a:pPr>
                      <a:r>
                        <a:rPr lang="en-GB" sz="1200" b="1">
                          <a:effectLst/>
                        </a:rPr>
                        <a:t>Dataset name</a:t>
                      </a:r>
                      <a:endParaRPr lang="en-GB" sz="1200" b="1">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b="1">
                          <a:effectLst/>
                        </a:rPr>
                        <a:t>Description</a:t>
                      </a:r>
                      <a:endParaRPr lang="en-GB" sz="1200" b="1">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b="1">
                          <a:effectLst/>
                        </a:rPr>
                        <a:t>New or reused</a:t>
                      </a:r>
                      <a:endParaRPr lang="en-GB" sz="1200" b="1">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b="1">
                          <a:effectLst/>
                        </a:rPr>
                        <a:t>Data type</a:t>
                      </a:r>
                      <a:endParaRPr lang="en-GB" sz="1200" b="1">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b="1">
                          <a:effectLst/>
                        </a:rPr>
                        <a:t>Data format</a:t>
                      </a:r>
                      <a:endParaRPr lang="en-GB" sz="1200" b="1">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b="1" dirty="0">
                          <a:effectLst/>
                        </a:rPr>
                        <a:t>Volume</a:t>
                      </a:r>
                      <a:endParaRPr lang="en-GB" sz="1200" b="1" dirty="0">
                        <a:effectLst/>
                        <a:latin typeface="Open Sans"/>
                        <a:ea typeface="Open Sans"/>
                      </a:endParaRPr>
                    </a:p>
                  </a:txBody>
                  <a:tcPr marL="34601" marR="34601" marT="34601" marB="34601">
                    <a:solidFill>
                      <a:schemeClr val="bg2"/>
                    </a:solidFill>
                  </a:tcPr>
                </a:tc>
                <a:extLst>
                  <a:ext uri="{0D108BD9-81ED-4DB2-BD59-A6C34878D82A}">
                    <a16:rowId xmlns:a16="http://schemas.microsoft.com/office/drawing/2014/main" val="779543730"/>
                  </a:ext>
                </a:extLst>
              </a:tr>
              <a:tr h="732493">
                <a:tc>
                  <a:txBody>
                    <a:bodyPr/>
                    <a:lstStyle/>
                    <a:p>
                      <a:pPr algn="l">
                        <a:spcAft>
                          <a:spcPts val="0"/>
                        </a:spcAft>
                      </a:pPr>
                      <a:r>
                        <a:rPr lang="en-GB" sz="1200" dirty="0">
                          <a:effectLst/>
                        </a:rPr>
                        <a:t>WP1 Pollutant concentration before and after treatment</a:t>
                      </a:r>
                      <a:endParaRPr lang="en-GB" sz="1200" dirty="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Comparison of the concentration of heavy metals and organic pollutants before and after different thermochemical treatment</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Experimental, quantitative</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xlsx, csv</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dirty="0">
                          <a:effectLst/>
                        </a:rPr>
                        <a:t>&lt;5MB</a:t>
                      </a:r>
                      <a:endParaRPr lang="en-GB" sz="1200" dirty="0">
                        <a:effectLst/>
                        <a:latin typeface="Open Sans"/>
                        <a:ea typeface="Open Sans"/>
                      </a:endParaRPr>
                    </a:p>
                  </a:txBody>
                  <a:tcPr marL="34601" marR="34601" marT="34601" marB="34601">
                    <a:solidFill>
                      <a:schemeClr val="bg2"/>
                    </a:solidFill>
                  </a:tcPr>
                </a:tc>
                <a:extLst>
                  <a:ext uri="{0D108BD9-81ED-4DB2-BD59-A6C34878D82A}">
                    <a16:rowId xmlns:a16="http://schemas.microsoft.com/office/drawing/2014/main" val="1966845112"/>
                  </a:ext>
                </a:extLst>
              </a:tr>
              <a:tr h="564687">
                <a:tc>
                  <a:txBody>
                    <a:bodyPr/>
                    <a:lstStyle/>
                    <a:p>
                      <a:pPr algn="l">
                        <a:spcAft>
                          <a:spcPts val="0"/>
                        </a:spcAft>
                      </a:pPr>
                      <a:r>
                        <a:rPr lang="en-GB" sz="1200" dirty="0">
                          <a:effectLst/>
                        </a:rPr>
                        <a:t>WP1 Nutrient bio-availability</a:t>
                      </a:r>
                      <a:endParaRPr lang="en-GB" sz="1200" dirty="0">
                        <a:effectLst/>
                        <a:latin typeface="Open Sans"/>
                        <a:ea typeface="Open Sans"/>
                      </a:endParaRPr>
                    </a:p>
                  </a:txBody>
                  <a:tcPr marL="34601" marR="34601" marT="34601" marB="34601">
                    <a:noFill/>
                  </a:tcPr>
                </a:tc>
                <a:tc>
                  <a:txBody>
                    <a:bodyPr/>
                    <a:lstStyle/>
                    <a:p>
                      <a:pPr algn="just">
                        <a:spcAft>
                          <a:spcPts val="0"/>
                        </a:spcAft>
                      </a:pPr>
                      <a:r>
                        <a:rPr lang="en-GB" sz="1200">
                          <a:effectLst/>
                        </a:rPr>
                        <a:t>Comparison of nutrient bio-availability after different thermochemical treatments </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a:effectLst/>
                        </a:rPr>
                        <a:t>Experimental, quantitative</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a:effectLst/>
                        </a:rPr>
                        <a:t>xlsx, csv</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dirty="0">
                          <a:effectLst/>
                        </a:rPr>
                        <a:t>&lt;5MB</a:t>
                      </a:r>
                      <a:endParaRPr lang="en-GB" sz="1200" dirty="0">
                        <a:effectLst/>
                        <a:latin typeface="Open Sans"/>
                        <a:ea typeface="Open Sans"/>
                      </a:endParaRPr>
                    </a:p>
                  </a:txBody>
                  <a:tcPr marL="34601" marR="34601" marT="34601" marB="34601">
                    <a:noFill/>
                  </a:tcPr>
                </a:tc>
                <a:extLst>
                  <a:ext uri="{0D108BD9-81ED-4DB2-BD59-A6C34878D82A}">
                    <a16:rowId xmlns:a16="http://schemas.microsoft.com/office/drawing/2014/main" val="21154264"/>
                  </a:ext>
                </a:extLst>
              </a:tr>
              <a:tr h="891326">
                <a:tc>
                  <a:txBody>
                    <a:bodyPr/>
                    <a:lstStyle/>
                    <a:p>
                      <a:pPr algn="l">
                        <a:spcAft>
                          <a:spcPts val="0"/>
                        </a:spcAft>
                      </a:pPr>
                      <a:r>
                        <a:rPr lang="en-GB" sz="1200" dirty="0">
                          <a:effectLst/>
                        </a:rPr>
                        <a:t>WP1 Data from statistical analysis</a:t>
                      </a:r>
                      <a:endParaRPr lang="en-GB" sz="1200" dirty="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dirty="0">
                          <a:effectLst/>
                        </a:rPr>
                        <a:t>Results from statistical analysis to determine the influence of the dependent variables (chemical treatment/reactors, temperature, retention time) in pollutant removal and nutrient bio-availability. </a:t>
                      </a:r>
                      <a:endParaRPr lang="en-GB" sz="1200" dirty="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dirty="0">
                          <a:effectLst/>
                        </a:rPr>
                        <a:t>Analysis script &amp; results, quantitative</a:t>
                      </a:r>
                      <a:endParaRPr lang="en-GB" sz="1200" dirty="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R, csv, png</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&lt;20MB</a:t>
                      </a:r>
                      <a:endParaRPr lang="en-GB" sz="1200">
                        <a:effectLst/>
                        <a:latin typeface="Open Sans"/>
                        <a:ea typeface="Open Sans"/>
                      </a:endParaRPr>
                    </a:p>
                  </a:txBody>
                  <a:tcPr marL="34601" marR="34601" marT="34601" marB="34601">
                    <a:solidFill>
                      <a:schemeClr val="bg2"/>
                    </a:solidFill>
                  </a:tcPr>
                </a:tc>
                <a:extLst>
                  <a:ext uri="{0D108BD9-81ED-4DB2-BD59-A6C34878D82A}">
                    <a16:rowId xmlns:a16="http://schemas.microsoft.com/office/drawing/2014/main" val="1072943254"/>
                  </a:ext>
                </a:extLst>
              </a:tr>
              <a:tr h="2352878">
                <a:tc>
                  <a:txBody>
                    <a:bodyPr/>
                    <a:lstStyle/>
                    <a:p>
                      <a:pPr algn="l">
                        <a:spcAft>
                          <a:spcPts val="0"/>
                        </a:spcAft>
                      </a:pPr>
                      <a:r>
                        <a:rPr lang="en-GB" sz="1200" dirty="0">
                          <a:effectLst/>
                        </a:rPr>
                        <a:t>WP2 Consumers attitudes - questionnaire responses</a:t>
                      </a:r>
                      <a:endParaRPr lang="en-GB" sz="1200" dirty="0">
                        <a:effectLst/>
                        <a:latin typeface="Open Sans"/>
                        <a:ea typeface="Open Sans"/>
                      </a:endParaRPr>
                    </a:p>
                  </a:txBody>
                  <a:tcPr marL="34601" marR="34601" marT="34601" marB="34601">
                    <a:noFill/>
                  </a:tcPr>
                </a:tc>
                <a:tc>
                  <a:txBody>
                    <a:bodyPr/>
                    <a:lstStyle/>
                    <a:p>
                      <a:pPr algn="just">
                        <a:spcAft>
                          <a:spcPts val="0"/>
                        </a:spcAft>
                      </a:pPr>
                      <a:r>
                        <a:rPr lang="en-GB" sz="1200">
                          <a:effectLst/>
                        </a:rPr>
                        <a:t>Data on attitudes towards consumption of food that has been grown using fertilisers based on recycled human excreta. Online questionnaires will be performed using Qualtrics and will collect: </a:t>
                      </a:r>
                    </a:p>
                    <a:p>
                      <a:pPr marL="342900" lvl="0" indent="-342900" algn="just">
                        <a:spcAft>
                          <a:spcPts val="0"/>
                        </a:spcAft>
                        <a:buFont typeface="Arial" panose="020B0604020202020204" pitchFamily="34" charset="0"/>
                        <a:buChar char="●"/>
                      </a:pPr>
                      <a:r>
                        <a:rPr lang="en-GB" sz="1200" u="none" strike="noStrike">
                          <a:effectLst/>
                        </a:rPr>
                        <a:t>demographic data from participants: place of residence, age, gender, education, occupation, annual income.</a:t>
                      </a:r>
                    </a:p>
                    <a:p>
                      <a:pPr marL="342900" lvl="0" indent="-342900" algn="just">
                        <a:spcAft>
                          <a:spcPts val="0"/>
                        </a:spcAft>
                        <a:buFont typeface="Arial" panose="020B0604020202020204" pitchFamily="34" charset="0"/>
                        <a:buChar char="●"/>
                      </a:pPr>
                      <a:r>
                        <a:rPr lang="en-GB" sz="1200" u="none" strike="noStrike">
                          <a:effectLst/>
                        </a:rPr>
                        <a:t>respondent's opinions or views about issues in relation to the research topic: environmental awareness questions, attitudes or acceptance of the proposed product, etc.</a:t>
                      </a:r>
                      <a:endParaRPr lang="en-GB" sz="1200" u="none" strike="noStrike">
                        <a:effectLst/>
                        <a:latin typeface="Open Sans"/>
                        <a:ea typeface="Open Sans"/>
                      </a:endParaRPr>
                    </a:p>
                  </a:txBody>
                  <a:tcPr marL="34601" marR="34601" marT="34601" marB="34601">
                    <a:noFill/>
                  </a:tcPr>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a:effectLst/>
                        </a:rPr>
                        <a:t>Observational, quantitative &amp; qualitative</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a:effectLst/>
                        </a:rPr>
                        <a:t>csv</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dirty="0">
                          <a:effectLst/>
                        </a:rPr>
                        <a:t>&lt;5MB</a:t>
                      </a:r>
                      <a:endParaRPr lang="en-GB" sz="1200" dirty="0">
                        <a:effectLst/>
                        <a:latin typeface="Open Sans"/>
                        <a:ea typeface="Open Sans"/>
                      </a:endParaRPr>
                    </a:p>
                  </a:txBody>
                  <a:tcPr marL="34601" marR="34601" marT="34601" marB="34601">
                    <a:noFill/>
                  </a:tcPr>
                </a:tc>
                <a:extLst>
                  <a:ext uri="{0D108BD9-81ED-4DB2-BD59-A6C34878D82A}">
                    <a16:rowId xmlns:a16="http://schemas.microsoft.com/office/drawing/2014/main" val="1349597329"/>
                  </a:ext>
                </a:extLst>
              </a:tr>
              <a:tr h="251896">
                <a:tc>
                  <a:txBody>
                    <a:bodyPr/>
                    <a:lstStyle/>
                    <a:p>
                      <a:pPr algn="l">
                        <a:spcAft>
                          <a:spcPts val="0"/>
                        </a:spcAft>
                      </a:pPr>
                      <a:r>
                        <a:rPr lang="en-GB" sz="1200" dirty="0">
                          <a:effectLst/>
                        </a:rPr>
                        <a:t>WP2 Consumer attitudes - analysis</a:t>
                      </a:r>
                      <a:endParaRPr lang="en-GB" sz="1200" dirty="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Statistical analysis of survey responses</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Analysis results, quantitative</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sav</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dirty="0">
                          <a:effectLst/>
                        </a:rPr>
                        <a:t>&lt;10MB</a:t>
                      </a:r>
                      <a:endParaRPr lang="en-GB" sz="1200" dirty="0">
                        <a:effectLst/>
                        <a:latin typeface="Open Sans"/>
                        <a:ea typeface="Open Sans"/>
                      </a:endParaRPr>
                    </a:p>
                  </a:txBody>
                  <a:tcPr marL="34601" marR="34601" marT="34601" marB="34601">
                    <a:solidFill>
                      <a:schemeClr val="bg2"/>
                    </a:solidFill>
                  </a:tcPr>
                </a:tc>
                <a:extLst>
                  <a:ext uri="{0D108BD9-81ED-4DB2-BD59-A6C34878D82A}">
                    <a16:rowId xmlns:a16="http://schemas.microsoft.com/office/drawing/2014/main" val="1556533064"/>
                  </a:ext>
                </a:extLst>
              </a:tr>
            </a:tbl>
          </a:graphicData>
        </a:graphic>
      </p:graphicFrame>
    </p:spTree>
    <p:extLst>
      <p:ext uri="{BB962C8B-B14F-4D97-AF65-F5344CB8AC3E}">
        <p14:creationId xmlns:p14="http://schemas.microsoft.com/office/powerpoint/2010/main" val="2987385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1590-6F87-47F1-BDEB-4397C74C0B4A}"/>
              </a:ext>
            </a:extLst>
          </p:cNvPr>
          <p:cNvSpPr>
            <a:spLocks noGrp="1"/>
          </p:cNvSpPr>
          <p:nvPr>
            <p:ph type="title"/>
          </p:nvPr>
        </p:nvSpPr>
        <p:spPr/>
        <p:txBody>
          <a:bodyPr/>
          <a:lstStyle/>
          <a:p>
            <a:r>
              <a:rPr lang="nl-BE" dirty="0">
                <a:latin typeface="UGent Panno Text" panose="02000506040000040003" pitchFamily="2" charset="0"/>
              </a:rPr>
              <a:t>Data </a:t>
            </a:r>
            <a:r>
              <a:rPr lang="nl-BE" dirty="0" err="1">
                <a:latin typeface="UGent Panno Text" panose="02000506040000040003" pitchFamily="2" charset="0"/>
              </a:rPr>
              <a:t>table</a:t>
            </a:r>
            <a:r>
              <a:rPr lang="nl-BE" dirty="0">
                <a:latin typeface="UGent Panno Text" panose="02000506040000040003" pitchFamily="2" charset="0"/>
              </a:rPr>
              <a:t>(1)</a:t>
            </a:r>
            <a:endParaRPr lang="en-GB" dirty="0">
              <a:latin typeface="UGent Panno Text" panose="02000506040000040003" pitchFamily="2" charset="0"/>
            </a:endParaRPr>
          </a:p>
        </p:txBody>
      </p:sp>
      <p:sp>
        <p:nvSpPr>
          <p:cNvPr id="3" name="Content Placeholder 2">
            <a:extLst>
              <a:ext uri="{FF2B5EF4-FFF2-40B4-BE49-F238E27FC236}">
                <a16:creationId xmlns:a16="http://schemas.microsoft.com/office/drawing/2014/main" id="{EB2C7B8D-3DD1-4D66-B19A-3894C566C39E}"/>
              </a:ext>
            </a:extLst>
          </p:cNvPr>
          <p:cNvSpPr>
            <a:spLocks noGrp="1"/>
          </p:cNvSpPr>
          <p:nvPr>
            <p:ph idx="1"/>
          </p:nvPr>
        </p:nvSpPr>
        <p:spPr/>
        <p:txBody>
          <a:bodyPr>
            <a:noAutofit/>
          </a:bodyPr>
          <a:lstStyle/>
          <a:p>
            <a:pPr marL="60748" indent="0">
              <a:lnSpc>
                <a:spcPct val="100000"/>
              </a:lnSpc>
              <a:buNone/>
            </a:pPr>
            <a:r>
              <a:rPr lang="en-GB" sz="2400" dirty="0">
                <a:latin typeface="UGent Panno Text" panose="02000506040000040003" pitchFamily="2" charset="0"/>
              </a:rPr>
              <a:t>Bonus: Detect RDM needs</a:t>
            </a:r>
          </a:p>
          <a:p>
            <a:pPr marL="60748" indent="0">
              <a:lnSpc>
                <a:spcPct val="100000"/>
              </a:lnSpc>
              <a:buNone/>
            </a:pPr>
            <a:r>
              <a:rPr lang="en-GB" sz="2400" dirty="0">
                <a:latin typeface="UGent Panno Text" panose="02000506040000040003" pitchFamily="2" charset="0"/>
              </a:rPr>
              <a:t>There is not a "one size fits all" approach</a:t>
            </a:r>
          </a:p>
          <a:p>
            <a:pPr marL="506232" lvl="1" indent="0">
              <a:lnSpc>
                <a:spcPct val="100000"/>
              </a:lnSpc>
              <a:buNone/>
            </a:pPr>
            <a:r>
              <a:rPr lang="en-GB" sz="2400" i="1" dirty="0">
                <a:solidFill>
                  <a:schemeClr val="accent1"/>
                </a:solidFill>
                <a:latin typeface="UGent Panno Text" panose="02000506040000040003" pitchFamily="2" charset="0"/>
              </a:rPr>
              <a:t>How much granularity is needed and how do I break down the data into different rows?</a:t>
            </a:r>
            <a:r>
              <a:rPr lang="en-GB" sz="2400" dirty="0">
                <a:solidFill>
                  <a:schemeClr val="accent1"/>
                </a:solidFill>
                <a:latin typeface="UGent Panno Text" panose="02000506040000040003" pitchFamily="2" charset="0"/>
              </a:rPr>
              <a:t> </a:t>
            </a:r>
          </a:p>
          <a:p>
            <a:pPr lvl="2">
              <a:lnSpc>
                <a:spcPct val="100000"/>
              </a:lnSpc>
            </a:pPr>
            <a:r>
              <a:rPr lang="en-GB" sz="2400" dirty="0">
                <a:latin typeface="UGent Panno Text" panose="02000506040000040003" pitchFamily="2" charset="0"/>
              </a:rPr>
              <a:t>It depends on your project and a good approach is to categorize the content in a way that proves useful for the management of your data </a:t>
            </a:r>
          </a:p>
          <a:p>
            <a:pPr lvl="2">
              <a:lnSpc>
                <a:spcPct val="100000"/>
              </a:lnSpc>
            </a:pPr>
            <a:r>
              <a:rPr lang="en-GB" sz="2400" dirty="0">
                <a:latin typeface="UGent Panno Text" panose="02000506040000040003" pitchFamily="2" charset="0"/>
              </a:rPr>
              <a:t>E.g. Divide your data according to: </a:t>
            </a:r>
          </a:p>
          <a:p>
            <a:pPr lvl="3">
              <a:lnSpc>
                <a:spcPct val="100000"/>
              </a:lnSpc>
            </a:pPr>
            <a:r>
              <a:rPr lang="en-GB" sz="2400" dirty="0">
                <a:latin typeface="UGent Panno Text" panose="02000506040000040003" pitchFamily="2" charset="0"/>
              </a:rPr>
              <a:t>content type (quantitative vs. qualitative)</a:t>
            </a:r>
          </a:p>
          <a:p>
            <a:pPr lvl="3">
              <a:lnSpc>
                <a:spcPct val="100000"/>
              </a:lnSpc>
            </a:pPr>
            <a:r>
              <a:rPr lang="en-GB" sz="2400" dirty="0">
                <a:latin typeface="UGent Panno Text" panose="02000506040000040003" pitchFamily="2" charset="0"/>
              </a:rPr>
              <a:t>data collection method (observational, experimental, simulation)</a:t>
            </a:r>
          </a:p>
          <a:p>
            <a:pPr lvl="3">
              <a:lnSpc>
                <a:spcPct val="100000"/>
              </a:lnSpc>
            </a:pPr>
            <a:r>
              <a:rPr lang="en-GB" sz="2400" dirty="0">
                <a:latin typeface="UGent Panno Text" panose="02000506040000040003" pitchFamily="2" charset="0"/>
              </a:rPr>
              <a:t>by purpose </a:t>
            </a:r>
          </a:p>
          <a:p>
            <a:pPr lvl="3">
              <a:lnSpc>
                <a:spcPct val="100000"/>
              </a:lnSpc>
            </a:pPr>
            <a:r>
              <a:rPr lang="en-GB" sz="2400" dirty="0">
                <a:latin typeface="UGent Panno Text" panose="02000506040000040003" pitchFamily="2" charset="0"/>
              </a:rPr>
              <a:t>by format</a:t>
            </a:r>
          </a:p>
          <a:p>
            <a:pPr lvl="3">
              <a:lnSpc>
                <a:spcPct val="100000"/>
              </a:lnSpc>
            </a:pPr>
            <a:r>
              <a:rPr lang="en-GB" sz="2400" dirty="0">
                <a:latin typeface="UGent Panno Text" panose="02000506040000040003" pitchFamily="2" charset="0"/>
              </a:rPr>
              <a:t>differentiate between own data and third-party data</a:t>
            </a:r>
          </a:p>
        </p:txBody>
      </p:sp>
    </p:spTree>
    <p:extLst>
      <p:ext uri="{BB962C8B-B14F-4D97-AF65-F5344CB8AC3E}">
        <p14:creationId xmlns:p14="http://schemas.microsoft.com/office/powerpoint/2010/main" val="1555665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1590-6F87-47F1-BDEB-4397C74C0B4A}"/>
              </a:ext>
            </a:extLst>
          </p:cNvPr>
          <p:cNvSpPr>
            <a:spLocks noGrp="1"/>
          </p:cNvSpPr>
          <p:nvPr>
            <p:ph type="title"/>
          </p:nvPr>
        </p:nvSpPr>
        <p:spPr/>
        <p:txBody>
          <a:bodyPr/>
          <a:lstStyle/>
          <a:p>
            <a:r>
              <a:rPr lang="nl-BE" dirty="0">
                <a:latin typeface="UGent Panno Text" panose="02000506040000040003" pitchFamily="2" charset="0"/>
              </a:rPr>
              <a:t>Data </a:t>
            </a:r>
            <a:r>
              <a:rPr lang="nl-BE" dirty="0" err="1">
                <a:latin typeface="UGent Panno Text" panose="02000506040000040003" pitchFamily="2" charset="0"/>
              </a:rPr>
              <a:t>table</a:t>
            </a:r>
            <a:r>
              <a:rPr lang="nl-BE" dirty="0">
                <a:latin typeface="UGent Panno Text" panose="02000506040000040003" pitchFamily="2" charset="0"/>
              </a:rPr>
              <a:t>(2)</a:t>
            </a:r>
            <a:endParaRPr lang="en-GB" dirty="0">
              <a:latin typeface="UGent Panno Text" panose="02000506040000040003" pitchFamily="2" charset="0"/>
            </a:endParaRPr>
          </a:p>
        </p:txBody>
      </p:sp>
      <p:sp>
        <p:nvSpPr>
          <p:cNvPr id="3" name="Content Placeholder 2">
            <a:extLst>
              <a:ext uri="{FF2B5EF4-FFF2-40B4-BE49-F238E27FC236}">
                <a16:creationId xmlns:a16="http://schemas.microsoft.com/office/drawing/2014/main" id="{EB2C7B8D-3DD1-4D66-B19A-3894C566C39E}"/>
              </a:ext>
            </a:extLst>
          </p:cNvPr>
          <p:cNvSpPr>
            <a:spLocks noGrp="1"/>
          </p:cNvSpPr>
          <p:nvPr>
            <p:ph idx="1"/>
          </p:nvPr>
        </p:nvSpPr>
        <p:spPr/>
        <p:txBody>
          <a:bodyPr>
            <a:noAutofit/>
          </a:bodyPr>
          <a:lstStyle/>
          <a:p>
            <a:pPr marL="60748" indent="0">
              <a:lnSpc>
                <a:spcPct val="100000"/>
              </a:lnSpc>
              <a:buNone/>
            </a:pPr>
            <a:r>
              <a:rPr lang="en-GB" sz="2400" dirty="0">
                <a:solidFill>
                  <a:schemeClr val="bg1">
                    <a:lumMod val="50000"/>
                  </a:schemeClr>
                </a:solidFill>
                <a:latin typeface="UGent Panno Text" panose="02000506040000040003" pitchFamily="2" charset="0"/>
              </a:rPr>
              <a:t>Bonus: Detect RDM needs</a:t>
            </a:r>
          </a:p>
          <a:p>
            <a:pPr marL="60748" indent="0">
              <a:lnSpc>
                <a:spcPct val="100000"/>
              </a:lnSpc>
              <a:buNone/>
            </a:pPr>
            <a:r>
              <a:rPr lang="en-GB" sz="2400" i="1" dirty="0">
                <a:solidFill>
                  <a:schemeClr val="accent1"/>
                </a:solidFill>
                <a:latin typeface="UGent Panno Text" panose="02000506040000040003" pitchFamily="2" charset="0"/>
              </a:rPr>
              <a:t>How many columns or characteristics should I provide?</a:t>
            </a:r>
            <a:r>
              <a:rPr lang="en-GB" sz="2400" dirty="0">
                <a:solidFill>
                  <a:schemeClr val="accent1"/>
                </a:solidFill>
                <a:latin typeface="UGent Panno Text" panose="02000506040000040003" pitchFamily="2" charset="0"/>
              </a:rPr>
              <a:t> </a:t>
            </a:r>
          </a:p>
          <a:p>
            <a:pPr lvl="1">
              <a:lnSpc>
                <a:spcPct val="100000"/>
              </a:lnSpc>
            </a:pPr>
            <a:r>
              <a:rPr lang="en-GB" sz="2400" dirty="0">
                <a:latin typeface="UGent Panno Text" panose="02000506040000040003" pitchFamily="2" charset="0"/>
              </a:rPr>
              <a:t>DMP templates will explicitly require some characteristics, e.g. </a:t>
            </a:r>
            <a:r>
              <a:rPr lang="en-GB" sz="2400" u="sng" dirty="0">
                <a:latin typeface="UGent Panno Text" panose="02000506040000040003" pitchFamily="2" charset="0"/>
              </a:rPr>
              <a:t>description</a:t>
            </a:r>
            <a:r>
              <a:rPr lang="en-GB" sz="2400" dirty="0">
                <a:latin typeface="UGent Panno Text" panose="02000506040000040003" pitchFamily="2" charset="0"/>
              </a:rPr>
              <a:t>, </a:t>
            </a:r>
            <a:r>
              <a:rPr lang="en-GB" sz="2400" u="sng" dirty="0">
                <a:latin typeface="UGent Panno Text" panose="02000506040000040003" pitchFamily="2" charset="0"/>
              </a:rPr>
              <a:t>new or reused</a:t>
            </a:r>
            <a:r>
              <a:rPr lang="en-GB" sz="2400" dirty="0">
                <a:latin typeface="UGent Panno Text" panose="02000506040000040003" pitchFamily="2" charset="0"/>
              </a:rPr>
              <a:t>, </a:t>
            </a:r>
            <a:r>
              <a:rPr lang="en-GB" sz="2400" u="sng" dirty="0">
                <a:latin typeface="UGent Panno Text" panose="02000506040000040003" pitchFamily="2" charset="0"/>
              </a:rPr>
              <a:t>data type</a:t>
            </a:r>
            <a:r>
              <a:rPr lang="en-GB" sz="2400" dirty="0">
                <a:latin typeface="UGent Panno Text" panose="02000506040000040003" pitchFamily="2" charset="0"/>
              </a:rPr>
              <a:t>, </a:t>
            </a:r>
            <a:r>
              <a:rPr lang="en-GB" sz="2400" u="sng" dirty="0">
                <a:latin typeface="UGent Panno Text" panose="02000506040000040003" pitchFamily="2" charset="0"/>
              </a:rPr>
              <a:t>format</a:t>
            </a:r>
            <a:r>
              <a:rPr lang="en-GB" sz="2400" dirty="0">
                <a:latin typeface="UGent Panno Text" panose="02000506040000040003" pitchFamily="2" charset="0"/>
              </a:rPr>
              <a:t> and </a:t>
            </a:r>
            <a:r>
              <a:rPr lang="en-GB" sz="2400" u="sng" dirty="0">
                <a:latin typeface="UGent Panno Text" panose="02000506040000040003" pitchFamily="2" charset="0"/>
              </a:rPr>
              <a:t>expected volume</a:t>
            </a:r>
            <a:endParaRPr lang="en-GB" sz="2400" dirty="0">
              <a:latin typeface="UGent Panno Text" panose="02000506040000040003" pitchFamily="2" charset="0"/>
            </a:endParaRPr>
          </a:p>
          <a:p>
            <a:pPr lvl="1">
              <a:lnSpc>
                <a:spcPct val="100000"/>
              </a:lnSpc>
            </a:pPr>
            <a:r>
              <a:rPr lang="en-GB" sz="2400" dirty="0">
                <a:latin typeface="UGent Panno Text" panose="02000506040000040003" pitchFamily="2" charset="0"/>
              </a:rPr>
              <a:t>If possible, add other relevant characteristics that are specific to your data and that have implications for data management. E.g.:</a:t>
            </a:r>
          </a:p>
          <a:p>
            <a:pPr lvl="2">
              <a:lnSpc>
                <a:spcPct val="100000"/>
              </a:lnSpc>
            </a:pPr>
            <a:r>
              <a:rPr lang="en-GB" sz="2400" dirty="0">
                <a:latin typeface="UGent Panno Text" panose="02000506040000040003" pitchFamily="2" charset="0"/>
              </a:rPr>
              <a:t>temporal and geographical scope of the data</a:t>
            </a:r>
          </a:p>
          <a:p>
            <a:pPr lvl="2">
              <a:lnSpc>
                <a:spcPct val="100000"/>
              </a:lnSpc>
            </a:pPr>
            <a:r>
              <a:rPr lang="en-GB" sz="2400" dirty="0">
                <a:latin typeface="UGent Panno Text" panose="02000506040000040003" pitchFamily="2" charset="0"/>
              </a:rPr>
              <a:t>data is sensitive or not</a:t>
            </a:r>
          </a:p>
          <a:p>
            <a:pPr lvl="2">
              <a:lnSpc>
                <a:spcPct val="100000"/>
              </a:lnSpc>
            </a:pPr>
            <a:r>
              <a:rPr lang="en-GB" sz="2400" dirty="0">
                <a:latin typeface="UGent Panno Text" panose="02000506040000040003" pitchFamily="2" charset="0"/>
              </a:rPr>
              <a:t>access restrictions</a:t>
            </a:r>
          </a:p>
        </p:txBody>
      </p:sp>
    </p:spTree>
    <p:extLst>
      <p:ext uri="{BB962C8B-B14F-4D97-AF65-F5344CB8AC3E}">
        <p14:creationId xmlns:p14="http://schemas.microsoft.com/office/powerpoint/2010/main" val="175030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0" y="449036"/>
            <a:ext cx="2571750" cy="5121668"/>
          </a:xfrm>
        </p:spPr>
        <p:txBody>
          <a:bodyPr anchor="t"/>
          <a:lstStyle/>
          <a:p>
            <a:r>
              <a:rPr lang="en-US" sz="3516" dirty="0">
                <a:latin typeface="UGent Panno Text" panose="02000506040000040003" pitchFamily="2" charset="0"/>
              </a:rPr>
              <a:t>Ethical &amp; legal issues</a:t>
            </a:r>
          </a:p>
          <a:p>
            <a:r>
              <a:rPr lang="en-US" sz="3516" u="none" dirty="0">
                <a:latin typeface="UGent Panno Text" panose="02000506040000040003" pitchFamily="2" charset="0"/>
              </a:rPr>
              <a:t>Questions (1)</a:t>
            </a: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0920584" y="6292081"/>
            <a:ext cx="648518" cy="365001"/>
          </a:xfrm>
        </p:spPr>
        <p:txBody>
          <a:bodyPr/>
          <a:lstStyle/>
          <a:p>
            <a:fld id="{7AE184E0-0BD4-4705-A12B-9B71DDE63301}" type="slidenum">
              <a:rPr lang="en-GB" noProof="0" smtClean="0"/>
              <a:t>18</a:t>
            </a:fld>
            <a:endParaRPr lang="en-GB" noProof="0" dirty="0"/>
          </a:p>
        </p:txBody>
      </p:sp>
      <p:grpSp>
        <p:nvGrpSpPr>
          <p:cNvPr id="2" name="Group 1">
            <a:extLst>
              <a:ext uri="{FF2B5EF4-FFF2-40B4-BE49-F238E27FC236}">
                <a16:creationId xmlns:a16="http://schemas.microsoft.com/office/drawing/2014/main" id="{F99ECF93-DCA1-4096-948F-0C4F655B832D}"/>
              </a:ext>
            </a:extLst>
          </p:cNvPr>
          <p:cNvGrpSpPr/>
          <p:nvPr/>
        </p:nvGrpSpPr>
        <p:grpSpPr>
          <a:xfrm>
            <a:off x="3437501" y="750313"/>
            <a:ext cx="8574574" cy="771525"/>
            <a:chOff x="4786762" y="824926"/>
            <a:chExt cx="12194950" cy="1097280"/>
          </a:xfrm>
        </p:grpSpPr>
        <p:sp>
          <p:nvSpPr>
            <p:cNvPr id="6" name="Content Placeholder 2">
              <a:extLst>
                <a:ext uri="{FF2B5EF4-FFF2-40B4-BE49-F238E27FC236}">
                  <a16:creationId xmlns:a16="http://schemas.microsoft.com/office/drawing/2014/main" id="{4591FB33-B318-46CD-9D24-AF906CD1DD57}"/>
                </a:ext>
              </a:extLst>
            </p:cNvPr>
            <p:cNvSpPr txBox="1">
              <a:spLocks/>
            </p:cNvSpPr>
            <p:nvPr/>
          </p:nvSpPr>
          <p:spPr>
            <a:xfrm>
              <a:off x="6008912" y="824926"/>
              <a:ext cx="10972800" cy="1097280"/>
            </a:xfrm>
            <a:prstGeom prst="rect">
              <a:avLst/>
            </a:prstGeom>
          </p:spPr>
          <p:txBody>
            <a:bodyPr anchor="ctr">
              <a:noAutofit/>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60273" indent="0">
                <a:lnSpc>
                  <a:spcPct val="100000"/>
                </a:lnSpc>
                <a:buNone/>
              </a:pPr>
              <a:r>
                <a:rPr lang="en-GB" sz="2400" dirty="0">
                  <a:latin typeface="UGent Panno Text" panose="02000506040000040003" pitchFamily="2" charset="0"/>
                </a:rPr>
                <a:t>Will you process </a:t>
              </a:r>
              <a:r>
                <a:rPr lang="en-GB" sz="2400" dirty="0">
                  <a:solidFill>
                    <a:schemeClr val="tx2"/>
                  </a:solidFill>
                  <a:latin typeface="UGent Panno Text" panose="02000506040000040003" pitchFamily="2" charset="0"/>
                </a:rPr>
                <a:t>personal data</a:t>
              </a:r>
              <a:r>
                <a:rPr lang="en-GB" sz="2400" dirty="0">
                  <a:latin typeface="UGent Panno Text" panose="02000506040000040003" pitchFamily="2" charset="0"/>
                </a:rPr>
                <a:t>? If so, briefly describe the kind of personal data you will use in the comment section. Please refer to specific datasets or data types when appropriate.</a:t>
              </a:r>
              <a:endParaRPr lang="en-US" sz="2391" dirty="0">
                <a:latin typeface="UGent Panno Text" panose="02000506040000040003" pitchFamily="2" charset="0"/>
              </a:endParaRPr>
            </a:p>
          </p:txBody>
        </p:sp>
        <p:pic>
          <p:nvPicPr>
            <p:cNvPr id="9" name="Graphic 8" descr="Employee badge">
              <a:extLst>
                <a:ext uri="{FF2B5EF4-FFF2-40B4-BE49-F238E27FC236}">
                  <a16:creationId xmlns:a16="http://schemas.microsoft.com/office/drawing/2014/main" id="{E2552582-7D3F-4359-AB6D-C2EBA219EF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6762" y="916366"/>
              <a:ext cx="914400" cy="914400"/>
            </a:xfrm>
            <a:prstGeom prst="rect">
              <a:avLst/>
            </a:prstGeom>
          </p:spPr>
        </p:pic>
      </p:grpSp>
      <p:grpSp>
        <p:nvGrpSpPr>
          <p:cNvPr id="5" name="Group 4">
            <a:extLst>
              <a:ext uri="{FF2B5EF4-FFF2-40B4-BE49-F238E27FC236}">
                <a16:creationId xmlns:a16="http://schemas.microsoft.com/office/drawing/2014/main" id="{FA152243-174E-4636-9DBF-FA9E5688ED7E}"/>
              </a:ext>
            </a:extLst>
          </p:cNvPr>
          <p:cNvGrpSpPr/>
          <p:nvPr/>
        </p:nvGrpSpPr>
        <p:grpSpPr>
          <a:xfrm>
            <a:off x="3437501" y="2059325"/>
            <a:ext cx="8574575" cy="831809"/>
            <a:chOff x="4786762" y="2796287"/>
            <a:chExt cx="12194951" cy="1183017"/>
          </a:xfrm>
        </p:grpSpPr>
        <p:pic>
          <p:nvPicPr>
            <p:cNvPr id="11" name="Graphic 10" descr="Rat">
              <a:extLst>
                <a:ext uri="{FF2B5EF4-FFF2-40B4-BE49-F238E27FC236}">
                  <a16:creationId xmlns:a16="http://schemas.microsoft.com/office/drawing/2014/main" id="{8C26F54A-9547-4CBC-88CC-01EBBE1D49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6762" y="2930595"/>
              <a:ext cx="914400" cy="914400"/>
            </a:xfrm>
            <a:prstGeom prst="rect">
              <a:avLst/>
            </a:prstGeom>
          </p:spPr>
        </p:pic>
        <p:sp>
          <p:nvSpPr>
            <p:cNvPr id="12" name="Rectangle 11">
              <a:extLst>
                <a:ext uri="{FF2B5EF4-FFF2-40B4-BE49-F238E27FC236}">
                  <a16:creationId xmlns:a16="http://schemas.microsoft.com/office/drawing/2014/main" id="{A37074B4-2AA4-4564-A135-82125AE6EE5B}"/>
                </a:ext>
              </a:extLst>
            </p:cNvPr>
            <p:cNvSpPr/>
            <p:nvPr/>
          </p:nvSpPr>
          <p:spPr>
            <a:xfrm>
              <a:off x="6008913" y="2796287"/>
              <a:ext cx="10972800" cy="1183017"/>
            </a:xfrm>
            <a:prstGeom prst="rect">
              <a:avLst/>
            </a:prstGeom>
          </p:spPr>
          <p:txBody>
            <a:bodyPr anchor="ctr">
              <a:noAutofit/>
            </a:bodyPr>
            <a:lstStyle/>
            <a:p>
              <a:pPr marL="60273"/>
              <a:r>
                <a:rPr lang="en-GB" sz="2400" dirty="0">
                  <a:latin typeface="UGent Panno Text" panose="02000506040000040003" pitchFamily="2" charset="0"/>
                </a:rPr>
                <a:t>Are there any </a:t>
              </a:r>
              <a:r>
                <a:rPr lang="en-GB" sz="2400" dirty="0">
                  <a:solidFill>
                    <a:schemeClr val="tx2"/>
                  </a:solidFill>
                  <a:latin typeface="UGent Panno Text" panose="02000506040000040003" pitchFamily="2" charset="0"/>
                </a:rPr>
                <a:t>ethical issues </a:t>
              </a:r>
              <a:r>
                <a:rPr lang="en-GB" sz="2400" dirty="0">
                  <a:latin typeface="UGent Panno Text" panose="02000506040000040003" pitchFamily="2" charset="0"/>
                </a:rPr>
                <a:t>concerning the creation and/or use of the data (e.g. experiments on humans or animals, dual use)? Describe these issues in the comment section. Please refer to specific datasets or data types when appropriate.</a:t>
              </a:r>
              <a:endParaRPr lang="en-US" sz="2391" dirty="0">
                <a:latin typeface="UGent Panno Text" panose="02000506040000040003" pitchFamily="2" charset="0"/>
              </a:endParaRPr>
            </a:p>
          </p:txBody>
        </p:sp>
      </p:grpSp>
      <p:pic>
        <p:nvPicPr>
          <p:cNvPr id="21" name="Graphic 20" descr="Scales of justice">
            <a:extLst>
              <a:ext uri="{FF2B5EF4-FFF2-40B4-BE49-F238E27FC236}">
                <a16:creationId xmlns:a16="http://schemas.microsoft.com/office/drawing/2014/main" id="{04474C81-FE54-4849-9FDA-6AD04C2978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000" y="4954827"/>
            <a:ext cx="514350" cy="514350"/>
          </a:xfrm>
          <a:prstGeom prst="rect">
            <a:avLst/>
          </a:prstGeom>
        </p:spPr>
      </p:pic>
    </p:spTree>
    <p:extLst>
      <p:ext uri="{BB962C8B-B14F-4D97-AF65-F5344CB8AC3E}">
        <p14:creationId xmlns:p14="http://schemas.microsoft.com/office/powerpoint/2010/main" val="1048951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0" y="449036"/>
            <a:ext cx="2571750" cy="5121668"/>
          </a:xfrm>
        </p:spPr>
        <p:txBody>
          <a:bodyPr anchor="t"/>
          <a:lstStyle/>
          <a:p>
            <a:r>
              <a:rPr lang="en-US" sz="3516" dirty="0">
                <a:latin typeface="UGent Panno Text" panose="02000506040000040003" pitchFamily="2" charset="0"/>
              </a:rPr>
              <a:t>Ethical &amp; legal issues</a:t>
            </a:r>
          </a:p>
          <a:p>
            <a:r>
              <a:rPr lang="en-US" sz="3516" u="none" dirty="0">
                <a:latin typeface="UGent Panno Text" panose="02000506040000040003" pitchFamily="2" charset="0"/>
              </a:rPr>
              <a:t>Questions (2)</a:t>
            </a: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0920584" y="6292081"/>
            <a:ext cx="648518" cy="365001"/>
          </a:xfrm>
        </p:spPr>
        <p:txBody>
          <a:bodyPr/>
          <a:lstStyle/>
          <a:p>
            <a:fld id="{7AE184E0-0BD4-4705-A12B-9B71DDE63301}" type="slidenum">
              <a:rPr lang="en-GB" noProof="0" smtClean="0"/>
              <a:t>19</a:t>
            </a:fld>
            <a:endParaRPr lang="en-GB" noProof="0" dirty="0"/>
          </a:p>
        </p:txBody>
      </p:sp>
      <p:grpSp>
        <p:nvGrpSpPr>
          <p:cNvPr id="19" name="Group 18">
            <a:extLst>
              <a:ext uri="{FF2B5EF4-FFF2-40B4-BE49-F238E27FC236}">
                <a16:creationId xmlns:a16="http://schemas.microsoft.com/office/drawing/2014/main" id="{6E595639-3013-4ADB-8952-CF405AE85569}"/>
              </a:ext>
            </a:extLst>
          </p:cNvPr>
          <p:cNvGrpSpPr/>
          <p:nvPr/>
        </p:nvGrpSpPr>
        <p:grpSpPr>
          <a:xfrm>
            <a:off x="3437501" y="666760"/>
            <a:ext cx="8574574" cy="895918"/>
            <a:chOff x="4786763" y="4659921"/>
            <a:chExt cx="12194950" cy="1274195"/>
          </a:xfrm>
        </p:grpSpPr>
        <p:pic>
          <p:nvPicPr>
            <p:cNvPr id="14" name="Graphic 13" descr="Medicine">
              <a:extLst>
                <a:ext uri="{FF2B5EF4-FFF2-40B4-BE49-F238E27FC236}">
                  <a16:creationId xmlns:a16="http://schemas.microsoft.com/office/drawing/2014/main" id="{9E378777-7AE4-49F1-849A-28F8B368B3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6763" y="4839818"/>
              <a:ext cx="914400" cy="914400"/>
            </a:xfrm>
            <a:prstGeom prst="rect">
              <a:avLst/>
            </a:prstGeom>
          </p:spPr>
        </p:pic>
        <p:sp>
          <p:nvSpPr>
            <p:cNvPr id="15" name="Rectangle 14">
              <a:extLst>
                <a:ext uri="{FF2B5EF4-FFF2-40B4-BE49-F238E27FC236}">
                  <a16:creationId xmlns:a16="http://schemas.microsoft.com/office/drawing/2014/main" id="{695589D8-0D0E-4D23-913D-195543777294}"/>
                </a:ext>
              </a:extLst>
            </p:cNvPr>
            <p:cNvSpPr/>
            <p:nvPr/>
          </p:nvSpPr>
          <p:spPr>
            <a:xfrm>
              <a:off x="6008913" y="4659921"/>
              <a:ext cx="10972800" cy="1274195"/>
            </a:xfrm>
            <a:prstGeom prst="rect">
              <a:avLst/>
            </a:prstGeom>
          </p:spPr>
          <p:txBody>
            <a:bodyPr anchor="ctr">
              <a:noAutofit/>
            </a:bodyPr>
            <a:lstStyle/>
            <a:p>
              <a:pPr marL="60273"/>
              <a:r>
                <a:rPr lang="en-GB" sz="2400" dirty="0">
                  <a:latin typeface="UGent Panno Text" panose="02000506040000040003" pitchFamily="2" charset="0"/>
                </a:rPr>
                <a:t>Does your work have potential for </a:t>
              </a:r>
              <a:r>
                <a:rPr lang="en-GB" sz="2400" dirty="0">
                  <a:solidFill>
                    <a:schemeClr val="tx2"/>
                  </a:solidFill>
                  <a:latin typeface="UGent Panno Text" panose="02000506040000040003" pitchFamily="2" charset="0"/>
                </a:rPr>
                <a:t>commercial </a:t>
              </a:r>
              <a:r>
                <a:rPr lang="en-GB" sz="2400" dirty="0" err="1">
                  <a:solidFill>
                    <a:schemeClr val="tx2"/>
                  </a:solidFill>
                  <a:latin typeface="UGent Panno Text" panose="02000506040000040003" pitchFamily="2" charset="0"/>
                </a:rPr>
                <a:t>valorization</a:t>
              </a:r>
              <a:r>
                <a:rPr lang="en-GB" sz="2400" dirty="0">
                  <a:solidFill>
                    <a:schemeClr val="tx2"/>
                  </a:solidFill>
                  <a:latin typeface="UGent Panno Text" panose="02000506040000040003" pitchFamily="2" charset="0"/>
                </a:rPr>
                <a:t> </a:t>
              </a:r>
              <a:r>
                <a:rPr lang="en-GB" sz="2400" dirty="0">
                  <a:latin typeface="UGent Panno Text" panose="02000506040000040003" pitchFamily="2" charset="0"/>
                </a:rPr>
                <a:t>(e.g. tech transfer, for example spin-offs, commercial exploitation, …)? If so, please comment per dataset or data type where appropriate.</a:t>
              </a:r>
              <a:endParaRPr lang="en-US" sz="2391" dirty="0">
                <a:latin typeface="UGent Panno Text" panose="02000506040000040003" pitchFamily="2" charset="0"/>
              </a:endParaRPr>
            </a:p>
          </p:txBody>
        </p:sp>
      </p:grpSp>
      <p:grpSp>
        <p:nvGrpSpPr>
          <p:cNvPr id="20" name="Group 19">
            <a:extLst>
              <a:ext uri="{FF2B5EF4-FFF2-40B4-BE49-F238E27FC236}">
                <a16:creationId xmlns:a16="http://schemas.microsoft.com/office/drawing/2014/main" id="{15A4869E-D392-4652-910A-0DCB33B0BDFB}"/>
              </a:ext>
            </a:extLst>
          </p:cNvPr>
          <p:cNvGrpSpPr/>
          <p:nvPr/>
        </p:nvGrpSpPr>
        <p:grpSpPr>
          <a:xfrm>
            <a:off x="3437501" y="1894894"/>
            <a:ext cx="8574574" cy="895918"/>
            <a:chOff x="4786763" y="6480424"/>
            <a:chExt cx="12194949" cy="1274195"/>
          </a:xfrm>
        </p:grpSpPr>
        <p:pic>
          <p:nvPicPr>
            <p:cNvPr id="17" name="Graphic 16" descr="Contract RTL">
              <a:extLst>
                <a:ext uri="{FF2B5EF4-FFF2-40B4-BE49-F238E27FC236}">
                  <a16:creationId xmlns:a16="http://schemas.microsoft.com/office/drawing/2014/main" id="{C9CC0EFE-6125-44F2-950D-740325E10E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6763" y="6660322"/>
              <a:ext cx="914400" cy="914400"/>
            </a:xfrm>
            <a:prstGeom prst="rect">
              <a:avLst/>
            </a:prstGeom>
          </p:spPr>
        </p:pic>
        <p:sp>
          <p:nvSpPr>
            <p:cNvPr id="18" name="Rectangle 17">
              <a:extLst>
                <a:ext uri="{FF2B5EF4-FFF2-40B4-BE49-F238E27FC236}">
                  <a16:creationId xmlns:a16="http://schemas.microsoft.com/office/drawing/2014/main" id="{7EFB13F5-ABAA-406E-9756-D07006BDFD34}"/>
                </a:ext>
              </a:extLst>
            </p:cNvPr>
            <p:cNvSpPr/>
            <p:nvPr/>
          </p:nvSpPr>
          <p:spPr>
            <a:xfrm>
              <a:off x="6008912" y="6480424"/>
              <a:ext cx="10972800" cy="1274195"/>
            </a:xfrm>
            <a:prstGeom prst="rect">
              <a:avLst/>
            </a:prstGeom>
          </p:spPr>
          <p:txBody>
            <a:bodyPr anchor="ctr">
              <a:noAutofit/>
            </a:bodyPr>
            <a:lstStyle/>
            <a:p>
              <a:pPr marL="60273"/>
              <a:r>
                <a:rPr lang="en-US" sz="2391" dirty="0">
                  <a:latin typeface="UGent Panno Text" panose="02000506040000040003" pitchFamily="2" charset="0"/>
                </a:rPr>
                <a:t>Do existing </a:t>
              </a:r>
              <a:r>
                <a:rPr lang="en-US" sz="2391" dirty="0">
                  <a:solidFill>
                    <a:srgbClr val="1E64C8"/>
                  </a:solidFill>
                  <a:latin typeface="UGent Panno Text" panose="02000506040000040003" pitchFamily="2" charset="0"/>
                </a:rPr>
                <a:t>3</a:t>
              </a:r>
              <a:r>
                <a:rPr lang="en-US" sz="2391" baseline="30000" dirty="0">
                  <a:solidFill>
                    <a:srgbClr val="1E64C8"/>
                  </a:solidFill>
                  <a:latin typeface="UGent Panno Text" panose="02000506040000040003" pitchFamily="2" charset="0"/>
                </a:rPr>
                <a:t>rd</a:t>
              </a:r>
              <a:r>
                <a:rPr lang="en-US" sz="2391" dirty="0">
                  <a:solidFill>
                    <a:srgbClr val="1E64C8"/>
                  </a:solidFill>
                  <a:latin typeface="UGent Panno Text" panose="02000506040000040003" pitchFamily="2" charset="0"/>
                </a:rPr>
                <a:t> party agreements </a:t>
              </a:r>
              <a:r>
                <a:rPr lang="en-US" sz="2391" dirty="0">
                  <a:latin typeface="UGent Panno Text" panose="02000506040000040003" pitchFamily="2" charset="0"/>
                </a:rPr>
                <a:t>restrict dissemination or exploitation of the data you (re)use? If so, to what data do they relate and what restrictions are in place? </a:t>
              </a:r>
            </a:p>
          </p:txBody>
        </p:sp>
      </p:grpSp>
      <p:pic>
        <p:nvPicPr>
          <p:cNvPr id="21" name="Graphic 20" descr="Scales of justice">
            <a:extLst>
              <a:ext uri="{FF2B5EF4-FFF2-40B4-BE49-F238E27FC236}">
                <a16:creationId xmlns:a16="http://schemas.microsoft.com/office/drawing/2014/main" id="{04474C81-FE54-4849-9FDA-6AD04C2978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000" y="4954827"/>
            <a:ext cx="514350" cy="514350"/>
          </a:xfrm>
          <a:prstGeom prst="rect">
            <a:avLst/>
          </a:prstGeom>
        </p:spPr>
      </p:pic>
      <p:grpSp>
        <p:nvGrpSpPr>
          <p:cNvPr id="13" name="Group 12">
            <a:extLst>
              <a:ext uri="{FF2B5EF4-FFF2-40B4-BE49-F238E27FC236}">
                <a16:creationId xmlns:a16="http://schemas.microsoft.com/office/drawing/2014/main" id="{3003681B-AF23-47B6-895D-E37E2400D715}"/>
              </a:ext>
            </a:extLst>
          </p:cNvPr>
          <p:cNvGrpSpPr/>
          <p:nvPr/>
        </p:nvGrpSpPr>
        <p:grpSpPr>
          <a:xfrm>
            <a:off x="3437500" y="2988108"/>
            <a:ext cx="8836919" cy="827919"/>
            <a:chOff x="3437500" y="5479374"/>
            <a:chExt cx="8836919" cy="827919"/>
          </a:xfrm>
        </p:grpSpPr>
        <p:sp>
          <p:nvSpPr>
            <p:cNvPr id="7" name="Rectangle 6">
              <a:extLst>
                <a:ext uri="{FF2B5EF4-FFF2-40B4-BE49-F238E27FC236}">
                  <a16:creationId xmlns:a16="http://schemas.microsoft.com/office/drawing/2014/main" id="{1BB86EAD-7A4E-4A61-A884-D329364493FD}"/>
                </a:ext>
              </a:extLst>
            </p:cNvPr>
            <p:cNvSpPr/>
            <p:nvPr/>
          </p:nvSpPr>
          <p:spPr>
            <a:xfrm>
              <a:off x="4296824" y="5479374"/>
              <a:ext cx="7977595" cy="827919"/>
            </a:xfrm>
            <a:prstGeom prst="rect">
              <a:avLst/>
            </a:prstGeom>
          </p:spPr>
          <p:txBody>
            <a:bodyPr wrap="square">
              <a:spAutoFit/>
            </a:bodyPr>
            <a:lstStyle/>
            <a:p>
              <a:r>
                <a:rPr lang="en-GB" sz="2390" dirty="0">
                  <a:latin typeface="UGent Panno Text" panose="02000506040000040003" pitchFamily="2" charset="0"/>
                </a:rPr>
                <a:t>Are there any </a:t>
              </a:r>
              <a:r>
                <a:rPr lang="en-GB" sz="2390" dirty="0">
                  <a:solidFill>
                    <a:schemeClr val="tx2"/>
                  </a:solidFill>
                  <a:latin typeface="UGent Panno Text" panose="02000506040000040003" pitchFamily="2" charset="0"/>
                </a:rPr>
                <a:t>other legal issues</a:t>
              </a:r>
              <a:r>
                <a:rPr lang="en-GB" sz="2390" dirty="0">
                  <a:latin typeface="UGent Panno Text" panose="02000506040000040003" pitchFamily="2" charset="0"/>
                </a:rPr>
                <a:t>, such as intellectual property rights and ownership, to be managed related to the data you (re)use? </a:t>
              </a:r>
            </a:p>
          </p:txBody>
        </p:sp>
        <p:pic>
          <p:nvPicPr>
            <p:cNvPr id="10" name="Graphic 9" descr="Scales of justice">
              <a:extLst>
                <a:ext uri="{FF2B5EF4-FFF2-40B4-BE49-F238E27FC236}">
                  <a16:creationId xmlns:a16="http://schemas.microsoft.com/office/drawing/2014/main" id="{FD4406A5-14DC-4AC5-A067-2B7A4F9C71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7500" y="5570704"/>
              <a:ext cx="642937" cy="642937"/>
            </a:xfrm>
            <a:prstGeom prst="rect">
              <a:avLst/>
            </a:prstGeom>
          </p:spPr>
        </p:pic>
      </p:grpSp>
    </p:spTree>
    <p:extLst>
      <p:ext uri="{BB962C8B-B14F-4D97-AF65-F5344CB8AC3E}">
        <p14:creationId xmlns:p14="http://schemas.microsoft.com/office/powerpoint/2010/main" val="3282287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3534A-E0A2-4E45-AC22-33738307C2EA}"/>
              </a:ext>
            </a:extLst>
          </p:cNvPr>
          <p:cNvSpPr>
            <a:spLocks noGrp="1"/>
          </p:cNvSpPr>
          <p:nvPr>
            <p:ph type="title"/>
          </p:nvPr>
        </p:nvSpPr>
        <p:spPr/>
        <p:txBody>
          <a:bodyPr/>
          <a:lstStyle/>
          <a:p>
            <a:r>
              <a:rPr lang="en-US" dirty="0">
                <a:latin typeface="UGent Panno Text" panose="02000506040000040003" pitchFamily="2" charset="0"/>
              </a:rPr>
              <a:t>Without planning…</a:t>
            </a:r>
          </a:p>
        </p:txBody>
      </p:sp>
      <p:sp>
        <p:nvSpPr>
          <p:cNvPr id="3" name="Content Placeholder 2">
            <a:extLst>
              <a:ext uri="{FF2B5EF4-FFF2-40B4-BE49-F238E27FC236}">
                <a16:creationId xmlns:a16="http://schemas.microsoft.com/office/drawing/2014/main" id="{51CF3DEF-A24E-514E-8CED-AE01641DF7BD}"/>
              </a:ext>
            </a:extLst>
          </p:cNvPr>
          <p:cNvSpPr>
            <a:spLocks noGrp="1"/>
          </p:cNvSpPr>
          <p:nvPr>
            <p:ph idx="1"/>
          </p:nvPr>
        </p:nvSpPr>
        <p:spPr/>
        <p:txBody>
          <a:bodyPr>
            <a:normAutofit fontScale="92500"/>
          </a:bodyPr>
          <a:lstStyle/>
          <a:p>
            <a:r>
              <a:rPr lang="en-US" dirty="0">
                <a:latin typeface="UGent Panno Text" panose="02000506040000040003" pitchFamily="2" charset="0"/>
              </a:rPr>
              <a:t>teams/labs often lose data when researchers </a:t>
            </a:r>
            <a:r>
              <a:rPr lang="en-US" dirty="0">
                <a:solidFill>
                  <a:srgbClr val="1E64C8"/>
                </a:solidFill>
                <a:latin typeface="UGent Panno Text" panose="02000506040000040003" pitchFamily="2" charset="0"/>
              </a:rPr>
              <a:t>leave</a:t>
            </a:r>
            <a:endParaRPr lang="en-US" dirty="0">
              <a:latin typeface="UGent Panno Text" panose="02000506040000040003" pitchFamily="2" charset="0"/>
            </a:endParaRPr>
          </a:p>
          <a:p>
            <a:r>
              <a:rPr lang="en-US" dirty="0">
                <a:latin typeface="UGent Panno Text" panose="02000506040000040003" pitchFamily="2" charset="0"/>
              </a:rPr>
              <a:t>working with data from </a:t>
            </a:r>
            <a:r>
              <a:rPr lang="en-US" dirty="0">
                <a:solidFill>
                  <a:srgbClr val="1E64C8"/>
                </a:solidFill>
                <a:latin typeface="UGent Panno Text" panose="02000506040000040003" pitchFamily="2" charset="0"/>
              </a:rPr>
              <a:t>collaborators </a:t>
            </a:r>
            <a:r>
              <a:rPr lang="en-US" dirty="0">
                <a:latin typeface="UGent Panno Text" panose="02000506040000040003" pitchFamily="2" charset="0"/>
              </a:rPr>
              <a:t>can be problematic </a:t>
            </a:r>
          </a:p>
          <a:p>
            <a:r>
              <a:rPr lang="en-US" dirty="0">
                <a:latin typeface="UGent Panno Text" panose="02000506040000040003" pitchFamily="2" charset="0"/>
              </a:rPr>
              <a:t>there often is no </a:t>
            </a:r>
            <a:r>
              <a:rPr lang="en-US" dirty="0">
                <a:solidFill>
                  <a:srgbClr val="1E64C8"/>
                </a:solidFill>
                <a:latin typeface="UGent Panno Text" panose="02000506040000040003" pitchFamily="2" charset="0"/>
              </a:rPr>
              <a:t>budget</a:t>
            </a:r>
            <a:r>
              <a:rPr lang="en-US" dirty="0">
                <a:latin typeface="UGent Panno Text" panose="02000506040000040003" pitchFamily="2" charset="0"/>
              </a:rPr>
              <a:t> allocated to maintaining data(bases) beyond a project’s end</a:t>
            </a:r>
          </a:p>
          <a:p>
            <a:r>
              <a:rPr lang="en-US" dirty="0">
                <a:latin typeface="UGent Panno Text" panose="02000506040000040003" pitchFamily="2" charset="0"/>
              </a:rPr>
              <a:t>gaining </a:t>
            </a:r>
            <a:r>
              <a:rPr lang="en-US" dirty="0">
                <a:solidFill>
                  <a:srgbClr val="1E64C8"/>
                </a:solidFill>
                <a:latin typeface="UGent Panno Text" panose="02000506040000040003" pitchFamily="2" charset="0"/>
              </a:rPr>
              <a:t>consent</a:t>
            </a:r>
            <a:r>
              <a:rPr lang="en-US" dirty="0">
                <a:latin typeface="UGent Panno Text" panose="02000506040000040003" pitchFamily="2" charset="0"/>
              </a:rPr>
              <a:t> for archiving and sharing data is often forgotten</a:t>
            </a:r>
          </a:p>
          <a:p>
            <a:r>
              <a:rPr lang="en-US" dirty="0">
                <a:latin typeface="UGent Panno Text" panose="02000506040000040003" pitchFamily="2" charset="0"/>
              </a:rPr>
              <a:t>…</a:t>
            </a:r>
          </a:p>
          <a:p>
            <a:pPr marL="60748" indent="0">
              <a:buNone/>
            </a:pPr>
            <a:endParaRPr lang="en-US" dirty="0">
              <a:latin typeface="UGent Panno Text" panose="02000506040000040003" pitchFamily="2" charset="0"/>
            </a:endParaRPr>
          </a:p>
          <a:p>
            <a:pPr>
              <a:buFont typeface="System Font Regular"/>
              <a:buChar char="→"/>
            </a:pPr>
            <a:r>
              <a:rPr lang="en-US" dirty="0">
                <a:solidFill>
                  <a:schemeClr val="tx1">
                    <a:lumMod val="50000"/>
                    <a:lumOff val="50000"/>
                  </a:schemeClr>
                </a:solidFill>
                <a:latin typeface="UGent Panno Text" panose="02000506040000040003" pitchFamily="2" charset="0"/>
              </a:rPr>
              <a:t> DMPs take some time &amp; effort upfront, but can save you headaches later on!</a:t>
            </a:r>
          </a:p>
          <a:p>
            <a:pPr marL="60748" indent="0">
              <a:buNone/>
            </a:pPr>
            <a:endParaRPr lang="en-US" dirty="0">
              <a:latin typeface="UGent Panno Text" panose="02000506040000040003" pitchFamily="2" charset="0"/>
            </a:endParaRPr>
          </a:p>
          <a:p>
            <a:pPr marL="60748" indent="0">
              <a:buNone/>
            </a:pPr>
            <a:endParaRPr lang="en-US"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78A3F675-AA13-3140-8955-34680343D9F9}"/>
              </a:ext>
            </a:extLst>
          </p:cNvPr>
          <p:cNvSpPr>
            <a:spLocks noGrp="1"/>
          </p:cNvSpPr>
          <p:nvPr>
            <p:ph type="sldNum" sz="quarter" idx="12"/>
          </p:nvPr>
        </p:nvSpPr>
        <p:spPr/>
        <p:txBody>
          <a:bodyPr/>
          <a:lstStyle/>
          <a:p>
            <a:fld id="{7AE184E0-0BD4-4705-A12B-9B71DDE63301}" type="slidenum">
              <a:rPr lang="en-GB" noProof="0" smtClean="0"/>
              <a:t>2</a:t>
            </a:fld>
            <a:endParaRPr lang="en-GB" noProof="0" dirty="0"/>
          </a:p>
        </p:txBody>
      </p:sp>
    </p:spTree>
    <p:extLst>
      <p:ext uri="{BB962C8B-B14F-4D97-AF65-F5344CB8AC3E}">
        <p14:creationId xmlns:p14="http://schemas.microsoft.com/office/powerpoint/2010/main" val="4142425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828925" cy="5121668"/>
          </a:xfrm>
        </p:spPr>
        <p:txBody>
          <a:bodyPr anchor="t"/>
          <a:lstStyle/>
          <a:p>
            <a:r>
              <a:rPr lang="en-US" sz="3516" dirty="0">
                <a:latin typeface="UGent Panno Text" panose="02000506040000040003" pitchFamily="2" charset="0"/>
              </a:rPr>
              <a:t>Data documentation &amp; metadata</a:t>
            </a:r>
          </a:p>
          <a:p>
            <a:r>
              <a:rPr lang="en-US" sz="3516" u="none" dirty="0">
                <a:latin typeface="UGent Panno Text" panose="02000506040000040003" pitchFamily="2" charset="0"/>
              </a:rPr>
              <a:t>Questions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20</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929434" y="449036"/>
            <a:ext cx="7756072" cy="4708125"/>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spcAft>
                <a:spcPts val="600"/>
              </a:spcAft>
            </a:pPr>
            <a:r>
              <a:rPr lang="en-GB" sz="2400" dirty="0">
                <a:latin typeface="UGent Panno Text" panose="02000506040000040003" pitchFamily="2" charset="0"/>
              </a:rPr>
              <a:t>Clearly describe what approach will be followed to capture the </a:t>
            </a:r>
            <a:r>
              <a:rPr lang="en-GB" sz="2400" dirty="0">
                <a:solidFill>
                  <a:schemeClr val="tx2"/>
                </a:solidFill>
                <a:latin typeface="UGent Panno Text" panose="02000506040000040003" pitchFamily="2" charset="0"/>
              </a:rPr>
              <a:t>accompanying information </a:t>
            </a:r>
            <a:r>
              <a:rPr lang="en-GB" sz="2400" dirty="0">
                <a:latin typeface="UGent Panno Text" panose="02000506040000040003" pitchFamily="2" charset="0"/>
              </a:rPr>
              <a:t>necessary to keep data understandable and usable, for yourself and others, now and in the future.</a:t>
            </a:r>
            <a:endParaRPr lang="en-US" sz="2400" dirty="0">
              <a:latin typeface="UGent Panno Text" panose="02000506040000040003" pitchFamily="2" charset="0"/>
            </a:endParaRPr>
          </a:p>
          <a:p>
            <a:r>
              <a:rPr lang="en-GB" sz="2400" dirty="0">
                <a:latin typeface="UGent Panno Text" panose="02000506040000040003" pitchFamily="2" charset="0"/>
              </a:rPr>
              <a:t>Will a </a:t>
            </a:r>
            <a:r>
              <a:rPr lang="en-GB" sz="2400" dirty="0">
                <a:solidFill>
                  <a:schemeClr val="tx2"/>
                </a:solidFill>
                <a:latin typeface="UGent Panno Text" panose="02000506040000040003" pitchFamily="2" charset="0"/>
              </a:rPr>
              <a:t>metadata standard </a:t>
            </a:r>
            <a:r>
              <a:rPr lang="en-GB" sz="2400" dirty="0">
                <a:latin typeface="UGent Panno Text" panose="02000506040000040003" pitchFamily="2" charset="0"/>
              </a:rPr>
              <a:t>be used to make it easier to find and reuse the data? If so, please specify (where appropriate per dataset or data type) which metadata standard will be used. If not, please specify (where appropriate per dataset or data type) which metadata will be created to make the data easier to find and reuse.</a:t>
            </a:r>
            <a:endParaRPr lang="en-US" sz="2400" dirty="0">
              <a:latin typeface="UGent Panno Text" panose="02000506040000040003" pitchFamily="2" charset="0"/>
            </a:endParaRPr>
          </a:p>
        </p:txBody>
      </p:sp>
      <p:pic>
        <p:nvPicPr>
          <p:cNvPr id="6" name="Graphic 5" descr="Magnifying glass">
            <a:extLst>
              <a:ext uri="{FF2B5EF4-FFF2-40B4-BE49-F238E27FC236}">
                <a16:creationId xmlns:a16="http://schemas.microsoft.com/office/drawing/2014/main" id="{91EDEC55-DC61-4D1C-85AB-4187BD0BCF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205" y="4951012"/>
            <a:ext cx="514350" cy="514350"/>
          </a:xfrm>
          <a:prstGeom prst="rect">
            <a:avLst/>
          </a:prstGeom>
        </p:spPr>
      </p:pic>
    </p:spTree>
    <p:extLst>
      <p:ext uri="{BB962C8B-B14F-4D97-AF65-F5344CB8AC3E}">
        <p14:creationId xmlns:p14="http://schemas.microsoft.com/office/powerpoint/2010/main" val="1394624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21</a:t>
            </a:fld>
            <a:endParaRPr lang="en-GB" noProof="0" dirty="0"/>
          </a:p>
        </p:txBody>
      </p:sp>
      <p:pic>
        <p:nvPicPr>
          <p:cNvPr id="6" name="Graphic 5" descr="Magnifying glass">
            <a:extLst>
              <a:ext uri="{FF2B5EF4-FFF2-40B4-BE49-F238E27FC236}">
                <a16:creationId xmlns:a16="http://schemas.microsoft.com/office/drawing/2014/main" id="{91EDEC55-DC61-4D1C-85AB-4187BD0BCF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973" y="186598"/>
            <a:ext cx="514350" cy="514350"/>
          </a:xfrm>
          <a:prstGeom prst="rect">
            <a:avLst/>
          </a:prstGeom>
        </p:spPr>
      </p:pic>
      <p:grpSp>
        <p:nvGrpSpPr>
          <p:cNvPr id="8" name="Group 7">
            <a:extLst>
              <a:ext uri="{FF2B5EF4-FFF2-40B4-BE49-F238E27FC236}">
                <a16:creationId xmlns:a16="http://schemas.microsoft.com/office/drawing/2014/main" id="{AA9F1ACA-E82A-4626-B16C-568CC8A2C6EC}"/>
              </a:ext>
            </a:extLst>
          </p:cNvPr>
          <p:cNvGrpSpPr>
            <a:grpSpLocks noChangeAspect="1"/>
          </p:cNvGrpSpPr>
          <p:nvPr/>
        </p:nvGrpSpPr>
        <p:grpSpPr>
          <a:xfrm>
            <a:off x="3004147" y="726598"/>
            <a:ext cx="880535" cy="1021619"/>
            <a:chOff x="811513" y="2817063"/>
            <a:chExt cx="1397677" cy="1621617"/>
          </a:xfrm>
        </p:grpSpPr>
        <p:sp>
          <p:nvSpPr>
            <p:cNvPr id="9" name="TextBox 8">
              <a:extLst>
                <a:ext uri="{FF2B5EF4-FFF2-40B4-BE49-F238E27FC236}">
                  <a16:creationId xmlns:a16="http://schemas.microsoft.com/office/drawing/2014/main" id="{508B01EE-563C-4C49-81BA-9E68A50A4CDF}"/>
                </a:ext>
              </a:extLst>
            </p:cNvPr>
            <p:cNvSpPr txBox="1"/>
            <p:nvPr/>
          </p:nvSpPr>
          <p:spPr>
            <a:xfrm>
              <a:off x="811513"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WHAT</a:t>
              </a:r>
              <a:endParaRPr lang="en-US" sz="1600" dirty="0">
                <a:latin typeface="UGent Panno Text" panose="02000506040000040003" pitchFamily="50" charset="0"/>
              </a:endParaRPr>
            </a:p>
          </p:txBody>
        </p:sp>
        <p:pic>
          <p:nvPicPr>
            <p:cNvPr id="10" name="Graphic 9" descr="Question mark">
              <a:extLst>
                <a:ext uri="{FF2B5EF4-FFF2-40B4-BE49-F238E27FC236}">
                  <a16:creationId xmlns:a16="http://schemas.microsoft.com/office/drawing/2014/main" id="{3E3A5AAC-669B-43A2-9F5C-E6FE48235A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152" y="2817063"/>
              <a:ext cx="914400" cy="914400"/>
            </a:xfrm>
            <a:prstGeom prst="rect">
              <a:avLst/>
            </a:prstGeom>
          </p:spPr>
        </p:pic>
      </p:grpSp>
      <p:grpSp>
        <p:nvGrpSpPr>
          <p:cNvPr id="11" name="Group 10">
            <a:extLst>
              <a:ext uri="{FF2B5EF4-FFF2-40B4-BE49-F238E27FC236}">
                <a16:creationId xmlns:a16="http://schemas.microsoft.com/office/drawing/2014/main" id="{ACAEC46B-778B-448D-9390-2698CADDD9B1}"/>
              </a:ext>
            </a:extLst>
          </p:cNvPr>
          <p:cNvGrpSpPr>
            <a:grpSpLocks noChangeAspect="1"/>
          </p:cNvGrpSpPr>
          <p:nvPr/>
        </p:nvGrpSpPr>
        <p:grpSpPr>
          <a:xfrm>
            <a:off x="3936599" y="700948"/>
            <a:ext cx="880535" cy="1021619"/>
            <a:chOff x="2323506" y="2817063"/>
            <a:chExt cx="1397677" cy="1621617"/>
          </a:xfrm>
        </p:grpSpPr>
        <p:pic>
          <p:nvPicPr>
            <p:cNvPr id="12" name="Graphic 11" descr="User">
              <a:extLst>
                <a:ext uri="{FF2B5EF4-FFF2-40B4-BE49-F238E27FC236}">
                  <a16:creationId xmlns:a16="http://schemas.microsoft.com/office/drawing/2014/main" id="{78421407-A398-47F5-A690-17262C06BB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0770" y="2817063"/>
              <a:ext cx="914400" cy="914400"/>
            </a:xfrm>
            <a:prstGeom prst="rect">
              <a:avLst/>
            </a:prstGeom>
          </p:spPr>
        </p:pic>
        <p:sp>
          <p:nvSpPr>
            <p:cNvPr id="13" name="TextBox 12">
              <a:extLst>
                <a:ext uri="{FF2B5EF4-FFF2-40B4-BE49-F238E27FC236}">
                  <a16:creationId xmlns:a16="http://schemas.microsoft.com/office/drawing/2014/main" id="{4F38CF4D-FAAB-41E2-8428-96A50AAC50CE}"/>
                </a:ext>
              </a:extLst>
            </p:cNvPr>
            <p:cNvSpPr txBox="1"/>
            <p:nvPr/>
          </p:nvSpPr>
          <p:spPr>
            <a:xfrm>
              <a:off x="2323506"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WHO</a:t>
              </a:r>
              <a:endParaRPr lang="en-US" sz="1600" dirty="0">
                <a:latin typeface="UGent Panno Text" panose="02000506040000040003" pitchFamily="50" charset="0"/>
              </a:endParaRPr>
            </a:p>
          </p:txBody>
        </p:sp>
      </p:grpSp>
      <p:grpSp>
        <p:nvGrpSpPr>
          <p:cNvPr id="14" name="Group 13">
            <a:extLst>
              <a:ext uri="{FF2B5EF4-FFF2-40B4-BE49-F238E27FC236}">
                <a16:creationId xmlns:a16="http://schemas.microsoft.com/office/drawing/2014/main" id="{DEDE3A84-BB20-4408-B7BD-08D63B20ABD8}"/>
              </a:ext>
            </a:extLst>
          </p:cNvPr>
          <p:cNvGrpSpPr>
            <a:grpSpLocks noChangeAspect="1"/>
          </p:cNvGrpSpPr>
          <p:nvPr/>
        </p:nvGrpSpPr>
        <p:grpSpPr>
          <a:xfrm>
            <a:off x="4985141" y="700948"/>
            <a:ext cx="880535" cy="1021619"/>
            <a:chOff x="3916246" y="2817063"/>
            <a:chExt cx="1397677" cy="1621617"/>
          </a:xfrm>
        </p:grpSpPr>
        <p:pic>
          <p:nvPicPr>
            <p:cNvPr id="15" name="Graphic 14" descr="Lightbulb and gear">
              <a:extLst>
                <a:ext uri="{FF2B5EF4-FFF2-40B4-BE49-F238E27FC236}">
                  <a16:creationId xmlns:a16="http://schemas.microsoft.com/office/drawing/2014/main" id="{1C9C3145-5D8F-49DA-BA5D-2A5B0114B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57885" y="2817063"/>
              <a:ext cx="914400" cy="914400"/>
            </a:xfrm>
            <a:prstGeom prst="rect">
              <a:avLst/>
            </a:prstGeom>
          </p:spPr>
        </p:pic>
        <p:sp>
          <p:nvSpPr>
            <p:cNvPr id="16" name="TextBox 15">
              <a:extLst>
                <a:ext uri="{FF2B5EF4-FFF2-40B4-BE49-F238E27FC236}">
                  <a16:creationId xmlns:a16="http://schemas.microsoft.com/office/drawing/2014/main" id="{0F4DAEB7-536A-422B-83F5-C302458AC182}"/>
                </a:ext>
              </a:extLst>
            </p:cNvPr>
            <p:cNvSpPr txBox="1"/>
            <p:nvPr/>
          </p:nvSpPr>
          <p:spPr>
            <a:xfrm>
              <a:off x="3916246"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WHY</a:t>
              </a:r>
              <a:endParaRPr lang="en-US" sz="1600" dirty="0">
                <a:latin typeface="UGent Panno Text" panose="02000506040000040003" pitchFamily="50" charset="0"/>
              </a:endParaRPr>
            </a:p>
          </p:txBody>
        </p:sp>
      </p:grpSp>
      <p:grpSp>
        <p:nvGrpSpPr>
          <p:cNvPr id="17" name="Group 16">
            <a:extLst>
              <a:ext uri="{FF2B5EF4-FFF2-40B4-BE49-F238E27FC236}">
                <a16:creationId xmlns:a16="http://schemas.microsoft.com/office/drawing/2014/main" id="{E5154438-1C09-431D-A392-23A8E7A6C44C}"/>
              </a:ext>
            </a:extLst>
          </p:cNvPr>
          <p:cNvGrpSpPr>
            <a:grpSpLocks noChangeAspect="1"/>
          </p:cNvGrpSpPr>
          <p:nvPr/>
        </p:nvGrpSpPr>
        <p:grpSpPr>
          <a:xfrm>
            <a:off x="6008149" y="700948"/>
            <a:ext cx="880535" cy="1021619"/>
            <a:chOff x="5625536" y="2817063"/>
            <a:chExt cx="1397677" cy="1621617"/>
          </a:xfrm>
        </p:grpSpPr>
        <p:pic>
          <p:nvPicPr>
            <p:cNvPr id="18" name="Graphic 17" descr="Map with pin">
              <a:extLst>
                <a:ext uri="{FF2B5EF4-FFF2-40B4-BE49-F238E27FC236}">
                  <a16:creationId xmlns:a16="http://schemas.microsoft.com/office/drawing/2014/main" id="{1A28EB16-5F04-4AE6-9D53-89C0897A25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175" y="2817063"/>
              <a:ext cx="914400" cy="914400"/>
            </a:xfrm>
            <a:prstGeom prst="rect">
              <a:avLst/>
            </a:prstGeom>
          </p:spPr>
        </p:pic>
        <p:sp>
          <p:nvSpPr>
            <p:cNvPr id="19" name="TextBox 18">
              <a:extLst>
                <a:ext uri="{FF2B5EF4-FFF2-40B4-BE49-F238E27FC236}">
                  <a16:creationId xmlns:a16="http://schemas.microsoft.com/office/drawing/2014/main" id="{098DC6A4-8543-4359-B4B3-5E48561B9617}"/>
                </a:ext>
              </a:extLst>
            </p:cNvPr>
            <p:cNvSpPr txBox="1"/>
            <p:nvPr/>
          </p:nvSpPr>
          <p:spPr>
            <a:xfrm>
              <a:off x="5625536"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WHERE</a:t>
              </a:r>
              <a:endParaRPr lang="en-US" sz="1600" dirty="0">
                <a:latin typeface="UGent Panno Text" panose="02000506040000040003" pitchFamily="50" charset="0"/>
              </a:endParaRPr>
            </a:p>
          </p:txBody>
        </p:sp>
      </p:grpSp>
      <p:grpSp>
        <p:nvGrpSpPr>
          <p:cNvPr id="20" name="Group 19">
            <a:extLst>
              <a:ext uri="{FF2B5EF4-FFF2-40B4-BE49-F238E27FC236}">
                <a16:creationId xmlns:a16="http://schemas.microsoft.com/office/drawing/2014/main" id="{01F9522F-69CF-43ED-BE2F-6FCEB42EEFAA}"/>
              </a:ext>
            </a:extLst>
          </p:cNvPr>
          <p:cNvGrpSpPr>
            <a:grpSpLocks noChangeAspect="1"/>
          </p:cNvGrpSpPr>
          <p:nvPr/>
        </p:nvGrpSpPr>
        <p:grpSpPr>
          <a:xfrm>
            <a:off x="7076405" y="726598"/>
            <a:ext cx="880535" cy="1021619"/>
            <a:chOff x="7607848" y="2817063"/>
            <a:chExt cx="1397677" cy="1621617"/>
          </a:xfrm>
        </p:grpSpPr>
        <p:pic>
          <p:nvPicPr>
            <p:cNvPr id="21" name="Graphic 20" descr="Monthly calendar">
              <a:extLst>
                <a:ext uri="{FF2B5EF4-FFF2-40B4-BE49-F238E27FC236}">
                  <a16:creationId xmlns:a16="http://schemas.microsoft.com/office/drawing/2014/main" id="{7DA38664-5AFD-4CEA-9B31-362EB2A2B7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9487" y="2817063"/>
              <a:ext cx="914400" cy="914400"/>
            </a:xfrm>
            <a:prstGeom prst="rect">
              <a:avLst/>
            </a:prstGeom>
          </p:spPr>
        </p:pic>
        <p:sp>
          <p:nvSpPr>
            <p:cNvPr id="22" name="TextBox 21">
              <a:extLst>
                <a:ext uri="{FF2B5EF4-FFF2-40B4-BE49-F238E27FC236}">
                  <a16:creationId xmlns:a16="http://schemas.microsoft.com/office/drawing/2014/main" id="{A593832A-D5B1-4027-B62B-77896C0C127E}"/>
                </a:ext>
              </a:extLst>
            </p:cNvPr>
            <p:cNvSpPr txBox="1"/>
            <p:nvPr/>
          </p:nvSpPr>
          <p:spPr>
            <a:xfrm>
              <a:off x="7607848"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WHEN</a:t>
              </a:r>
              <a:endParaRPr lang="en-US" sz="1600" dirty="0">
                <a:latin typeface="UGent Panno Text" panose="02000506040000040003" pitchFamily="50" charset="0"/>
              </a:endParaRPr>
            </a:p>
          </p:txBody>
        </p:sp>
      </p:grpSp>
      <p:grpSp>
        <p:nvGrpSpPr>
          <p:cNvPr id="23" name="Group 22">
            <a:extLst>
              <a:ext uri="{FF2B5EF4-FFF2-40B4-BE49-F238E27FC236}">
                <a16:creationId xmlns:a16="http://schemas.microsoft.com/office/drawing/2014/main" id="{85C6EDFF-9C5B-49D4-9ABB-BFC868E04BA2}"/>
              </a:ext>
            </a:extLst>
          </p:cNvPr>
          <p:cNvGrpSpPr>
            <a:grpSpLocks noChangeAspect="1"/>
          </p:cNvGrpSpPr>
          <p:nvPr/>
        </p:nvGrpSpPr>
        <p:grpSpPr>
          <a:xfrm>
            <a:off x="7914267" y="726598"/>
            <a:ext cx="880535" cy="1021619"/>
            <a:chOff x="9590160" y="2817063"/>
            <a:chExt cx="1397677" cy="1621617"/>
          </a:xfrm>
        </p:grpSpPr>
        <p:pic>
          <p:nvPicPr>
            <p:cNvPr id="24" name="Graphic 23" descr="Gears">
              <a:extLst>
                <a:ext uri="{FF2B5EF4-FFF2-40B4-BE49-F238E27FC236}">
                  <a16:creationId xmlns:a16="http://schemas.microsoft.com/office/drawing/2014/main" id="{D228139B-A7DF-49CF-A54D-91BBDE270D7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31799" y="2817063"/>
              <a:ext cx="914400" cy="914400"/>
            </a:xfrm>
            <a:prstGeom prst="rect">
              <a:avLst/>
            </a:prstGeom>
          </p:spPr>
        </p:pic>
        <p:sp>
          <p:nvSpPr>
            <p:cNvPr id="25" name="TextBox 24">
              <a:extLst>
                <a:ext uri="{FF2B5EF4-FFF2-40B4-BE49-F238E27FC236}">
                  <a16:creationId xmlns:a16="http://schemas.microsoft.com/office/drawing/2014/main" id="{B0C8D8AD-73DC-46E0-BDA0-6D1E7AA305F0}"/>
                </a:ext>
              </a:extLst>
            </p:cNvPr>
            <p:cNvSpPr txBox="1"/>
            <p:nvPr/>
          </p:nvSpPr>
          <p:spPr>
            <a:xfrm>
              <a:off x="9590160"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HOW</a:t>
              </a:r>
              <a:endParaRPr lang="en-US" sz="1600" dirty="0">
                <a:latin typeface="UGent Panno Text" panose="02000506040000040003" pitchFamily="50" charset="0"/>
              </a:endParaRPr>
            </a:p>
          </p:txBody>
        </p:sp>
      </p:grpSp>
      <p:grpSp>
        <p:nvGrpSpPr>
          <p:cNvPr id="26" name="Group 25">
            <a:extLst>
              <a:ext uri="{FF2B5EF4-FFF2-40B4-BE49-F238E27FC236}">
                <a16:creationId xmlns:a16="http://schemas.microsoft.com/office/drawing/2014/main" id="{628BC23A-B2B4-4302-8BEA-CE8AD7289DAE}"/>
              </a:ext>
            </a:extLst>
          </p:cNvPr>
          <p:cNvGrpSpPr/>
          <p:nvPr/>
        </p:nvGrpSpPr>
        <p:grpSpPr>
          <a:xfrm>
            <a:off x="3004147" y="3212202"/>
            <a:ext cx="6171736" cy="612000"/>
            <a:chOff x="3214860" y="1980727"/>
            <a:chExt cx="6171736" cy="612000"/>
          </a:xfrm>
        </p:grpSpPr>
        <p:pic>
          <p:nvPicPr>
            <p:cNvPr id="27" name="Graphic 26" descr="Checkmark">
              <a:extLst>
                <a:ext uri="{FF2B5EF4-FFF2-40B4-BE49-F238E27FC236}">
                  <a16:creationId xmlns:a16="http://schemas.microsoft.com/office/drawing/2014/main" id="{1D7423FC-3BCA-4E3C-9D06-AA038366F3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4860" y="1980727"/>
              <a:ext cx="612000" cy="612000"/>
            </a:xfrm>
            <a:prstGeom prst="rect">
              <a:avLst/>
            </a:prstGeom>
          </p:spPr>
        </p:pic>
        <p:sp>
          <p:nvSpPr>
            <p:cNvPr id="28" name="TextBox 27">
              <a:extLst>
                <a:ext uri="{FF2B5EF4-FFF2-40B4-BE49-F238E27FC236}">
                  <a16:creationId xmlns:a16="http://schemas.microsoft.com/office/drawing/2014/main" id="{946FC2D1-4A04-48F2-8B14-77BF5CF5E8D1}"/>
                </a:ext>
              </a:extLst>
            </p:cNvPr>
            <p:cNvSpPr txBox="1"/>
            <p:nvPr/>
          </p:nvSpPr>
          <p:spPr>
            <a:xfrm>
              <a:off x="4142343" y="2025117"/>
              <a:ext cx="5244253" cy="523220"/>
            </a:xfrm>
            <a:prstGeom prst="rect">
              <a:avLst/>
            </a:prstGeom>
            <a:noFill/>
          </p:spPr>
          <p:txBody>
            <a:bodyPr wrap="square" rtlCol="0">
              <a:spAutoFit/>
            </a:bodyPr>
            <a:lstStyle/>
            <a:p>
              <a:r>
                <a:rPr lang="en-US" sz="2800" dirty="0">
                  <a:latin typeface="UGent Panno Text" panose="02000506040000040003" pitchFamily="50" charset="0"/>
                </a:rPr>
                <a:t>Review &amp; verification of research</a:t>
              </a:r>
              <a:endParaRPr lang="en-US" sz="1400" dirty="0">
                <a:latin typeface="UGent Panno Text" panose="02000506040000040003" pitchFamily="50" charset="0"/>
              </a:endParaRPr>
            </a:p>
          </p:txBody>
        </p:sp>
      </p:grpSp>
      <p:grpSp>
        <p:nvGrpSpPr>
          <p:cNvPr id="29" name="Group 28">
            <a:extLst>
              <a:ext uri="{FF2B5EF4-FFF2-40B4-BE49-F238E27FC236}">
                <a16:creationId xmlns:a16="http://schemas.microsoft.com/office/drawing/2014/main" id="{A9B3C0F3-911D-4671-9F8B-DAA722F36F1E}"/>
              </a:ext>
            </a:extLst>
          </p:cNvPr>
          <p:cNvGrpSpPr/>
          <p:nvPr/>
        </p:nvGrpSpPr>
        <p:grpSpPr>
          <a:xfrm>
            <a:off x="3004147" y="3965233"/>
            <a:ext cx="6171736" cy="612000"/>
            <a:chOff x="3214860" y="2733758"/>
            <a:chExt cx="6171736" cy="612000"/>
          </a:xfrm>
        </p:grpSpPr>
        <p:pic>
          <p:nvPicPr>
            <p:cNvPr id="30" name="Graphic 29" descr="Workflow">
              <a:extLst>
                <a:ext uri="{FF2B5EF4-FFF2-40B4-BE49-F238E27FC236}">
                  <a16:creationId xmlns:a16="http://schemas.microsoft.com/office/drawing/2014/main" id="{9E6F9680-7731-4F6B-BE64-7D8485A307A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14860" y="2733758"/>
              <a:ext cx="612000" cy="612000"/>
            </a:xfrm>
            <a:prstGeom prst="rect">
              <a:avLst/>
            </a:prstGeom>
          </p:spPr>
        </p:pic>
        <p:sp>
          <p:nvSpPr>
            <p:cNvPr id="31" name="TextBox 30">
              <a:extLst>
                <a:ext uri="{FF2B5EF4-FFF2-40B4-BE49-F238E27FC236}">
                  <a16:creationId xmlns:a16="http://schemas.microsoft.com/office/drawing/2014/main" id="{16CBF1E5-DABE-4E98-91E2-79131F5F5A0A}"/>
                </a:ext>
              </a:extLst>
            </p:cNvPr>
            <p:cNvSpPr txBox="1"/>
            <p:nvPr/>
          </p:nvSpPr>
          <p:spPr>
            <a:xfrm>
              <a:off x="4142343" y="2778148"/>
              <a:ext cx="5244253" cy="523220"/>
            </a:xfrm>
            <a:prstGeom prst="rect">
              <a:avLst/>
            </a:prstGeom>
            <a:noFill/>
          </p:spPr>
          <p:txBody>
            <a:bodyPr wrap="square" rtlCol="0">
              <a:spAutoFit/>
            </a:bodyPr>
            <a:lstStyle/>
            <a:p>
              <a:r>
                <a:rPr lang="en-US" sz="2800" dirty="0">
                  <a:latin typeface="UGent Panno Text" panose="02000506040000040003" pitchFamily="50" charset="0"/>
                </a:rPr>
                <a:t>Reproducibility</a:t>
              </a:r>
              <a:endParaRPr lang="en-US" sz="1400" dirty="0">
                <a:latin typeface="UGent Panno Text" panose="02000506040000040003" pitchFamily="50" charset="0"/>
              </a:endParaRPr>
            </a:p>
          </p:txBody>
        </p:sp>
      </p:grpSp>
      <p:grpSp>
        <p:nvGrpSpPr>
          <p:cNvPr id="32" name="Group 31">
            <a:extLst>
              <a:ext uri="{FF2B5EF4-FFF2-40B4-BE49-F238E27FC236}">
                <a16:creationId xmlns:a16="http://schemas.microsoft.com/office/drawing/2014/main" id="{679342DF-0B92-4B14-ACAD-432FF44AF8F9}"/>
              </a:ext>
            </a:extLst>
          </p:cNvPr>
          <p:cNvGrpSpPr/>
          <p:nvPr/>
        </p:nvGrpSpPr>
        <p:grpSpPr>
          <a:xfrm>
            <a:off x="3004147" y="4803784"/>
            <a:ext cx="6171735" cy="612000"/>
            <a:chOff x="3214860" y="4239821"/>
            <a:chExt cx="6171735" cy="612000"/>
          </a:xfrm>
        </p:grpSpPr>
        <p:sp>
          <p:nvSpPr>
            <p:cNvPr id="33" name="TextBox 32">
              <a:extLst>
                <a:ext uri="{FF2B5EF4-FFF2-40B4-BE49-F238E27FC236}">
                  <a16:creationId xmlns:a16="http://schemas.microsoft.com/office/drawing/2014/main" id="{01520E01-C3D5-4F0F-9311-B03F3D3B54F2}"/>
                </a:ext>
              </a:extLst>
            </p:cNvPr>
            <p:cNvSpPr txBox="1"/>
            <p:nvPr/>
          </p:nvSpPr>
          <p:spPr>
            <a:xfrm>
              <a:off x="4142342" y="4284211"/>
              <a:ext cx="5244253" cy="523220"/>
            </a:xfrm>
            <a:prstGeom prst="rect">
              <a:avLst/>
            </a:prstGeom>
            <a:noFill/>
          </p:spPr>
          <p:txBody>
            <a:bodyPr wrap="square" rtlCol="0">
              <a:spAutoFit/>
            </a:bodyPr>
            <a:lstStyle/>
            <a:p>
              <a:r>
                <a:rPr lang="en-US" sz="2800" dirty="0">
                  <a:latin typeface="UGent Panno Text" panose="02000506040000040003" pitchFamily="50" charset="0"/>
                </a:rPr>
                <a:t>Make data understandable and reusable</a:t>
              </a:r>
              <a:endParaRPr lang="en-US" sz="1400" dirty="0">
                <a:latin typeface="UGent Panno Text" panose="02000506040000040003" pitchFamily="50" charset="0"/>
              </a:endParaRPr>
            </a:p>
          </p:txBody>
        </p:sp>
        <p:pic>
          <p:nvPicPr>
            <p:cNvPr id="34" name="Graphic 33" descr="Recycle sign">
              <a:extLst>
                <a:ext uri="{FF2B5EF4-FFF2-40B4-BE49-F238E27FC236}">
                  <a16:creationId xmlns:a16="http://schemas.microsoft.com/office/drawing/2014/main" id="{6ED31F2A-9216-4E4F-9CAE-AB5247C12B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214860" y="4239821"/>
              <a:ext cx="612000" cy="612000"/>
            </a:xfrm>
            <a:prstGeom prst="rect">
              <a:avLst/>
            </a:prstGeom>
          </p:spPr>
        </p:pic>
      </p:grpSp>
    </p:spTree>
    <p:extLst>
      <p:ext uri="{BB962C8B-B14F-4D97-AF65-F5344CB8AC3E}">
        <p14:creationId xmlns:p14="http://schemas.microsoft.com/office/powerpoint/2010/main" val="3567661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22</a:t>
            </a:fld>
            <a:endParaRPr lang="en-GB" noProof="0" dirty="0"/>
          </a:p>
        </p:txBody>
      </p:sp>
      <p:pic>
        <p:nvPicPr>
          <p:cNvPr id="6" name="Graphic 5" descr="Magnifying glass">
            <a:extLst>
              <a:ext uri="{FF2B5EF4-FFF2-40B4-BE49-F238E27FC236}">
                <a16:creationId xmlns:a16="http://schemas.microsoft.com/office/drawing/2014/main" id="{91EDEC55-DC61-4D1C-85AB-4187BD0BCF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051" y="173739"/>
            <a:ext cx="514350" cy="514350"/>
          </a:xfrm>
          <a:prstGeom prst="rect">
            <a:avLst/>
          </a:prstGeom>
        </p:spPr>
      </p:pic>
      <p:grpSp>
        <p:nvGrpSpPr>
          <p:cNvPr id="11" name="Group 10">
            <a:extLst>
              <a:ext uri="{FF2B5EF4-FFF2-40B4-BE49-F238E27FC236}">
                <a16:creationId xmlns:a16="http://schemas.microsoft.com/office/drawing/2014/main" id="{CFAE062A-09DF-4D8A-8398-535DAFE54679}"/>
              </a:ext>
            </a:extLst>
          </p:cNvPr>
          <p:cNvGrpSpPr/>
          <p:nvPr/>
        </p:nvGrpSpPr>
        <p:grpSpPr>
          <a:xfrm>
            <a:off x="5803100" y="2710606"/>
            <a:ext cx="4300869" cy="3900185"/>
            <a:chOff x="8038658" y="3102916"/>
            <a:chExt cx="4300869" cy="3900185"/>
          </a:xfrm>
        </p:grpSpPr>
        <p:grpSp>
          <p:nvGrpSpPr>
            <p:cNvPr id="9" name="Group 8">
              <a:extLst>
                <a:ext uri="{FF2B5EF4-FFF2-40B4-BE49-F238E27FC236}">
                  <a16:creationId xmlns:a16="http://schemas.microsoft.com/office/drawing/2014/main" id="{476F3F44-E481-4F63-8165-AB9EAF721B46}"/>
                </a:ext>
              </a:extLst>
            </p:cNvPr>
            <p:cNvGrpSpPr/>
            <p:nvPr/>
          </p:nvGrpSpPr>
          <p:grpSpPr>
            <a:xfrm>
              <a:off x="8038658" y="3102916"/>
              <a:ext cx="4300869" cy="3147782"/>
              <a:chOff x="8022250" y="2987970"/>
              <a:chExt cx="3995626" cy="2891873"/>
            </a:xfrm>
          </p:grpSpPr>
          <p:pic>
            <p:nvPicPr>
              <p:cNvPr id="5" name="Picture 4">
                <a:extLst>
                  <a:ext uri="{FF2B5EF4-FFF2-40B4-BE49-F238E27FC236}">
                    <a16:creationId xmlns:a16="http://schemas.microsoft.com/office/drawing/2014/main" id="{04AC05DB-1775-4850-A7AC-2FAAE3CFF511}"/>
                  </a:ext>
                </a:extLst>
              </p:cNvPr>
              <p:cNvPicPr>
                <a:picLocks noChangeAspect="1"/>
              </p:cNvPicPr>
              <p:nvPr/>
            </p:nvPicPr>
            <p:blipFill rotWithShape="1">
              <a:blip r:embed="rId4"/>
              <a:srcRect l="60712" t="3095" b="56667"/>
              <a:stretch/>
            </p:blipFill>
            <p:spPr>
              <a:xfrm>
                <a:off x="8022250" y="2987970"/>
                <a:ext cx="3995626" cy="28918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AC23592C-0ADB-464E-9B17-6A2C14D1D16B}"/>
                  </a:ext>
                </a:extLst>
              </p:cNvPr>
              <p:cNvSpPr/>
              <p:nvPr/>
            </p:nvSpPr>
            <p:spPr>
              <a:xfrm>
                <a:off x="8037420" y="5298197"/>
                <a:ext cx="1562621" cy="561213"/>
              </a:xfrm>
              <a:prstGeom prst="rect">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chemeClr val="tx1"/>
                  </a:solidFill>
                </a:endParaRPr>
              </a:p>
            </p:txBody>
          </p:sp>
        </p:grpSp>
        <p:sp>
          <p:nvSpPr>
            <p:cNvPr id="10" name="Rectangle 9">
              <a:extLst>
                <a:ext uri="{FF2B5EF4-FFF2-40B4-BE49-F238E27FC236}">
                  <a16:creationId xmlns:a16="http://schemas.microsoft.com/office/drawing/2014/main" id="{C4EFD8B9-4AE6-4AAE-9A60-A146B01FA8B5}"/>
                </a:ext>
              </a:extLst>
            </p:cNvPr>
            <p:cNvSpPr/>
            <p:nvPr/>
          </p:nvSpPr>
          <p:spPr>
            <a:xfrm>
              <a:off x="8038658" y="6356770"/>
              <a:ext cx="4104046" cy="646331"/>
            </a:xfrm>
            <a:prstGeom prst="rect">
              <a:avLst/>
            </a:prstGeom>
          </p:spPr>
          <p:txBody>
            <a:bodyPr wrap="square">
              <a:spAutoFit/>
            </a:bodyPr>
            <a:lstStyle/>
            <a:p>
              <a:pPr algn="ctr"/>
              <a:r>
                <a:rPr lang="en-US" sz="1200" dirty="0" err="1"/>
                <a:t>Jupyter</a:t>
              </a:r>
              <a:r>
                <a:rPr lang="en-US" sz="1200" dirty="0"/>
                <a:t> notebooks</a:t>
              </a:r>
              <a:endParaRPr lang="nl-BE" sz="1200" dirty="0"/>
            </a:p>
            <a:p>
              <a:r>
                <a:rPr lang="nl-BE" sz="1200" dirty="0">
                  <a:hlinkClick r:id="rId5"/>
                </a:rPr>
                <a:t>https://opendreamkit.org/2017/11/02/use-case-publishing-reproducible-notebooks/</a:t>
              </a:r>
              <a:r>
                <a:rPr lang="nl-BE" sz="1200" dirty="0"/>
                <a:t> </a:t>
              </a:r>
            </a:p>
          </p:txBody>
        </p:sp>
      </p:grpSp>
      <p:pic>
        <p:nvPicPr>
          <p:cNvPr id="12" name="Picture 11">
            <a:extLst>
              <a:ext uri="{FF2B5EF4-FFF2-40B4-BE49-F238E27FC236}">
                <a16:creationId xmlns:a16="http://schemas.microsoft.com/office/drawing/2014/main" id="{F7403C66-0782-4568-86AB-C324C5609922}"/>
              </a:ext>
            </a:extLst>
          </p:cNvPr>
          <p:cNvPicPr>
            <a:picLocks noChangeAspect="1"/>
          </p:cNvPicPr>
          <p:nvPr/>
        </p:nvPicPr>
        <p:blipFill>
          <a:blip r:embed="rId6"/>
          <a:stretch>
            <a:fillRect/>
          </a:stretch>
        </p:blipFill>
        <p:spPr>
          <a:xfrm>
            <a:off x="2656856" y="2746797"/>
            <a:ext cx="2468880" cy="1389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497E65C-AA18-4F85-8963-33FB6325090E}"/>
              </a:ext>
            </a:extLst>
          </p:cNvPr>
          <p:cNvPicPr>
            <a:picLocks noChangeAspect="1"/>
          </p:cNvPicPr>
          <p:nvPr/>
        </p:nvPicPr>
        <p:blipFill>
          <a:blip r:embed="rId7"/>
          <a:stretch>
            <a:fillRect/>
          </a:stretch>
        </p:blipFill>
        <p:spPr>
          <a:xfrm>
            <a:off x="2656856" y="4378512"/>
            <a:ext cx="2468880" cy="1440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4D2797DA-8E23-4D06-8DF8-D7E991CC898D}"/>
              </a:ext>
            </a:extLst>
          </p:cNvPr>
          <p:cNvSpPr txBox="1"/>
          <p:nvPr/>
        </p:nvSpPr>
        <p:spPr>
          <a:xfrm flipH="1">
            <a:off x="2590909" y="5928411"/>
            <a:ext cx="2634307" cy="293607"/>
          </a:xfrm>
          <a:prstGeom prst="rect">
            <a:avLst/>
          </a:prstGeom>
          <a:noFill/>
        </p:spPr>
        <p:txBody>
          <a:bodyPr wrap="square" rtlCol="0">
            <a:spAutoFit/>
          </a:bodyPr>
          <a:lstStyle/>
          <a:p>
            <a:pPr algn="l">
              <a:lnSpc>
                <a:spcPct val="120000"/>
              </a:lnSpc>
            </a:pPr>
            <a:r>
              <a:rPr lang="en-US" sz="1200" dirty="0"/>
              <a:t>Paper and electronic lab notebooks</a:t>
            </a:r>
            <a:endParaRPr lang="nl-BE" sz="1200" dirty="0"/>
          </a:p>
        </p:txBody>
      </p:sp>
      <p:pic>
        <p:nvPicPr>
          <p:cNvPr id="15" name="Picture 14">
            <a:extLst>
              <a:ext uri="{FF2B5EF4-FFF2-40B4-BE49-F238E27FC236}">
                <a16:creationId xmlns:a16="http://schemas.microsoft.com/office/drawing/2014/main" id="{21B1536B-AF35-4C18-A538-F0A714A997D1}"/>
              </a:ext>
            </a:extLst>
          </p:cNvPr>
          <p:cNvPicPr>
            <a:picLocks noChangeAspect="1"/>
          </p:cNvPicPr>
          <p:nvPr/>
        </p:nvPicPr>
        <p:blipFill>
          <a:blip r:embed="rId8"/>
          <a:stretch>
            <a:fillRect/>
          </a:stretch>
        </p:blipFill>
        <p:spPr>
          <a:xfrm>
            <a:off x="6137569" y="388044"/>
            <a:ext cx="3669835" cy="175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F683F74E-1CC5-46CF-B4B9-322695FBCA62}"/>
              </a:ext>
            </a:extLst>
          </p:cNvPr>
          <p:cNvSpPr txBox="1"/>
          <p:nvPr/>
        </p:nvSpPr>
        <p:spPr>
          <a:xfrm flipH="1">
            <a:off x="7289631" y="2209642"/>
            <a:ext cx="1122381" cy="293607"/>
          </a:xfrm>
          <a:prstGeom prst="rect">
            <a:avLst/>
          </a:prstGeom>
          <a:noFill/>
        </p:spPr>
        <p:txBody>
          <a:bodyPr wrap="square" rtlCol="0">
            <a:spAutoFit/>
          </a:bodyPr>
          <a:lstStyle/>
          <a:p>
            <a:pPr algn="l">
              <a:lnSpc>
                <a:spcPct val="120000"/>
              </a:lnSpc>
            </a:pPr>
            <a:r>
              <a:rPr lang="en-US" sz="1200" dirty="0"/>
              <a:t>Codebooks</a:t>
            </a:r>
            <a:endParaRPr lang="nl-BE" sz="1200" dirty="0"/>
          </a:p>
        </p:txBody>
      </p:sp>
      <p:pic>
        <p:nvPicPr>
          <p:cNvPr id="17" name="Picture 16">
            <a:extLst>
              <a:ext uri="{FF2B5EF4-FFF2-40B4-BE49-F238E27FC236}">
                <a16:creationId xmlns:a16="http://schemas.microsoft.com/office/drawing/2014/main" id="{D552960C-AF7E-4F03-8AD6-9D4CAAD59AAE}"/>
              </a:ext>
            </a:extLst>
          </p:cNvPr>
          <p:cNvPicPr>
            <a:picLocks noChangeAspect="1"/>
          </p:cNvPicPr>
          <p:nvPr/>
        </p:nvPicPr>
        <p:blipFill>
          <a:blip r:embed="rId9"/>
          <a:stretch>
            <a:fillRect/>
          </a:stretch>
        </p:blipFill>
        <p:spPr>
          <a:xfrm>
            <a:off x="2339815" y="388046"/>
            <a:ext cx="3266529" cy="17527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0A0382D1-B1AD-4649-90D8-03D6B4B50035}"/>
              </a:ext>
            </a:extLst>
          </p:cNvPr>
          <p:cNvSpPr txBox="1"/>
          <p:nvPr/>
        </p:nvSpPr>
        <p:spPr>
          <a:xfrm flipH="1">
            <a:off x="3346805" y="2245647"/>
            <a:ext cx="1122381" cy="293607"/>
          </a:xfrm>
          <a:prstGeom prst="rect">
            <a:avLst/>
          </a:prstGeom>
          <a:noFill/>
        </p:spPr>
        <p:txBody>
          <a:bodyPr wrap="square" rtlCol="0">
            <a:spAutoFit/>
          </a:bodyPr>
          <a:lstStyle/>
          <a:p>
            <a:pPr algn="l">
              <a:lnSpc>
                <a:spcPct val="120000"/>
              </a:lnSpc>
            </a:pPr>
            <a:r>
              <a:rPr lang="en-US" sz="1200" dirty="0"/>
              <a:t>Readme files</a:t>
            </a:r>
            <a:endParaRPr lang="nl-BE" sz="1200" dirty="0"/>
          </a:p>
        </p:txBody>
      </p:sp>
    </p:spTree>
    <p:extLst>
      <p:ext uri="{BB962C8B-B14F-4D97-AF65-F5344CB8AC3E}">
        <p14:creationId xmlns:p14="http://schemas.microsoft.com/office/powerpoint/2010/main" val="1775993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828925" cy="5121668"/>
          </a:xfrm>
        </p:spPr>
        <p:txBody>
          <a:bodyPr anchor="t"/>
          <a:lstStyle/>
          <a:p>
            <a:r>
              <a:rPr lang="en-US" sz="3516" dirty="0">
                <a:latin typeface="UGent Panno Text" panose="02000506040000040003" pitchFamily="2" charset="0"/>
              </a:rPr>
              <a:t>Data storage &amp; backup</a:t>
            </a:r>
          </a:p>
          <a:p>
            <a:r>
              <a:rPr lang="en-US" sz="3516" u="none" dirty="0">
                <a:latin typeface="UGent Panno Text" panose="02000506040000040003" pitchFamily="2" charset="0"/>
              </a:rPr>
              <a:t>Questions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23</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847282" y="449036"/>
            <a:ext cx="7940278"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US" sz="2531" dirty="0">
                <a:solidFill>
                  <a:srgbClr val="1E64C8"/>
                </a:solidFill>
                <a:latin typeface="UGent Panno Text" panose="02000506040000040003" pitchFamily="2" charset="0"/>
              </a:rPr>
              <a:t>Where</a:t>
            </a:r>
            <a:r>
              <a:rPr lang="en-US" sz="2531" dirty="0">
                <a:latin typeface="UGent Panno Text" panose="02000506040000040003" pitchFamily="2" charset="0"/>
              </a:rPr>
              <a:t> will data be stored? </a:t>
            </a:r>
          </a:p>
          <a:p>
            <a:endParaRPr lang="en-US" sz="1266" dirty="0">
              <a:latin typeface="UGent Panno Text" panose="02000506040000040003" pitchFamily="2" charset="0"/>
            </a:endParaRPr>
          </a:p>
          <a:p>
            <a:r>
              <a:rPr lang="en-US" sz="2531" dirty="0">
                <a:solidFill>
                  <a:srgbClr val="1E64C8"/>
                </a:solidFill>
                <a:latin typeface="UGent Panno Text" panose="02000506040000040003" pitchFamily="2" charset="0"/>
              </a:rPr>
              <a:t>How</a:t>
            </a:r>
            <a:r>
              <a:rPr lang="en-US" sz="2531" dirty="0">
                <a:latin typeface="UGent Panno Text" panose="02000506040000040003" pitchFamily="2" charset="0"/>
              </a:rPr>
              <a:t> will the data be backed up?</a:t>
            </a:r>
          </a:p>
          <a:p>
            <a:endParaRPr lang="en-US" sz="1266" dirty="0">
              <a:latin typeface="UGent Panno Text" panose="02000506040000040003" pitchFamily="2" charset="0"/>
            </a:endParaRPr>
          </a:p>
          <a:p>
            <a:r>
              <a:rPr lang="en-US" sz="2531" dirty="0">
                <a:latin typeface="UGent Panno Text" panose="02000506040000040003" pitchFamily="2" charset="0"/>
              </a:rPr>
              <a:t>Is there </a:t>
            </a:r>
            <a:r>
              <a:rPr lang="en-US" sz="2531" dirty="0">
                <a:solidFill>
                  <a:srgbClr val="1E64C8"/>
                </a:solidFill>
                <a:latin typeface="UGent Panno Text" panose="02000506040000040003" pitchFamily="2" charset="0"/>
              </a:rPr>
              <a:t>sufficient storage &amp; backup capacity</a:t>
            </a:r>
            <a:r>
              <a:rPr lang="en-US" sz="2531" dirty="0">
                <a:latin typeface="UGent Panno Text" panose="02000506040000040003" pitchFamily="2" charset="0"/>
              </a:rPr>
              <a:t> during the project? If yes, specify concisely. If no or insufficient storage or backup capacities are available, then explain how this will be taken care of.</a:t>
            </a:r>
          </a:p>
          <a:p>
            <a:endParaRPr lang="en-US" sz="1266" dirty="0">
              <a:latin typeface="UGent Panno Text" panose="02000506040000040003" pitchFamily="2" charset="0"/>
            </a:endParaRPr>
          </a:p>
          <a:p>
            <a:r>
              <a:rPr lang="en-US" sz="2531" dirty="0">
                <a:latin typeface="UGent Panno Text" panose="02000506040000040003" pitchFamily="2" charset="0"/>
              </a:rPr>
              <a:t>What are the expected </a:t>
            </a:r>
            <a:r>
              <a:rPr lang="en-US" sz="2531" dirty="0">
                <a:solidFill>
                  <a:srgbClr val="1E64C8"/>
                </a:solidFill>
                <a:latin typeface="UGent Panno Text" panose="02000506040000040003" pitchFamily="2" charset="0"/>
              </a:rPr>
              <a:t>costs</a:t>
            </a:r>
            <a:r>
              <a:rPr lang="en-US" sz="2531" dirty="0">
                <a:latin typeface="UGent Panno Text" panose="02000506040000040003" pitchFamily="2" charset="0"/>
              </a:rPr>
              <a:t> for data storage &amp; backup during the project? How will these costs be covered? </a:t>
            </a:r>
          </a:p>
          <a:p>
            <a:endParaRPr lang="en-US" sz="1266" dirty="0">
              <a:latin typeface="UGent Panno Text" panose="02000506040000040003" pitchFamily="2" charset="0"/>
            </a:endParaRPr>
          </a:p>
          <a:p>
            <a:r>
              <a:rPr lang="en-US" sz="2531" dirty="0">
                <a:solidFill>
                  <a:srgbClr val="1E64C8"/>
                </a:solidFill>
                <a:latin typeface="UGent Panno Text" panose="02000506040000040003" pitchFamily="2" charset="0"/>
              </a:rPr>
              <a:t>Data</a:t>
            </a:r>
            <a:r>
              <a:rPr lang="en-US" sz="2531" dirty="0">
                <a:latin typeface="UGent Panno Text" panose="02000506040000040003" pitchFamily="2" charset="0"/>
              </a:rPr>
              <a:t> </a:t>
            </a:r>
            <a:r>
              <a:rPr lang="en-US" sz="2531" dirty="0">
                <a:solidFill>
                  <a:srgbClr val="1E64C8"/>
                </a:solidFill>
                <a:latin typeface="UGent Panno Text" panose="02000506040000040003" pitchFamily="2" charset="0"/>
              </a:rPr>
              <a:t>security</a:t>
            </a:r>
            <a:r>
              <a:rPr lang="en-US" sz="2531" dirty="0">
                <a:latin typeface="UGent Panno Text" panose="02000506040000040003" pitchFamily="2" charset="0"/>
              </a:rPr>
              <a:t>: how will you ensure that the data are securely stored and not accessed or modified by </a:t>
            </a:r>
            <a:r>
              <a:rPr lang="en-US" sz="2531" dirty="0" err="1">
                <a:latin typeface="UGent Panno Text" panose="02000506040000040003" pitchFamily="2" charset="0"/>
              </a:rPr>
              <a:t>unauthorised</a:t>
            </a:r>
            <a:r>
              <a:rPr lang="en-US" sz="2531" dirty="0">
                <a:latin typeface="UGent Panno Text" panose="02000506040000040003" pitchFamily="2" charset="0"/>
              </a:rPr>
              <a:t> persons? </a:t>
            </a:r>
          </a:p>
        </p:txBody>
      </p:sp>
      <p:pic>
        <p:nvPicPr>
          <p:cNvPr id="8" name="Graphic 7" descr="Lock">
            <a:extLst>
              <a:ext uri="{FF2B5EF4-FFF2-40B4-BE49-F238E27FC236}">
                <a16:creationId xmlns:a16="http://schemas.microsoft.com/office/drawing/2014/main" id="{07A32FFD-9DFE-4D28-9276-46CE5EDE35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311" y="4936124"/>
            <a:ext cx="514350" cy="514350"/>
          </a:xfrm>
          <a:prstGeom prst="rect">
            <a:avLst/>
          </a:prstGeom>
        </p:spPr>
      </p:pic>
    </p:spTree>
    <p:extLst>
      <p:ext uri="{BB962C8B-B14F-4D97-AF65-F5344CB8AC3E}">
        <p14:creationId xmlns:p14="http://schemas.microsoft.com/office/powerpoint/2010/main" val="3190340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828925" cy="5121668"/>
          </a:xfrm>
        </p:spPr>
        <p:txBody>
          <a:bodyPr anchor="t"/>
          <a:lstStyle/>
          <a:p>
            <a:r>
              <a:rPr lang="en-US" sz="3516" dirty="0">
                <a:latin typeface="UGent Panno Text" panose="02000506040000040003" pitchFamily="2" charset="0"/>
              </a:rPr>
              <a:t>Data Sharing &amp; reuse</a:t>
            </a:r>
          </a:p>
          <a:p>
            <a:r>
              <a:rPr lang="en-US" sz="3516" u="none" dirty="0">
                <a:latin typeface="UGent Panno Text" panose="02000506040000040003" pitchFamily="2" charset="0"/>
              </a:rPr>
              <a:t>Questions (1)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24</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929434" y="449036"/>
            <a:ext cx="7756072"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GB" sz="2300" dirty="0">
                <a:latin typeface="UGent Panno Text" panose="02000506040000040003" pitchFamily="2" charset="0"/>
              </a:rPr>
              <a:t>Will the data (or part of the data) be </a:t>
            </a:r>
            <a:r>
              <a:rPr lang="en-GB" sz="2300" dirty="0">
                <a:solidFill>
                  <a:schemeClr val="tx2"/>
                </a:solidFill>
                <a:latin typeface="UGent Panno Text" panose="02000506040000040003" pitchFamily="2" charset="0"/>
              </a:rPr>
              <a:t>made available </a:t>
            </a:r>
            <a:r>
              <a:rPr lang="en-GB" sz="2300" dirty="0">
                <a:latin typeface="UGent Panno Text" panose="02000506040000040003" pitchFamily="2" charset="0"/>
              </a:rPr>
              <a:t>for reuse after/during the project?  In the comment section please explain per dataset or data type which data will be made available.</a:t>
            </a:r>
          </a:p>
          <a:p>
            <a:endParaRPr lang="en-GB" sz="2300" dirty="0">
              <a:latin typeface="UGent Panno Text" panose="02000506040000040003" pitchFamily="2" charset="0"/>
            </a:endParaRPr>
          </a:p>
          <a:p>
            <a:r>
              <a:rPr lang="en-GB" sz="2300" dirty="0">
                <a:latin typeface="UGent Panno Text" panose="02000506040000040003" pitchFamily="2" charset="0"/>
              </a:rPr>
              <a:t>If access is </a:t>
            </a:r>
            <a:r>
              <a:rPr lang="en-GB" sz="2300" dirty="0">
                <a:solidFill>
                  <a:schemeClr val="tx2"/>
                </a:solidFill>
                <a:latin typeface="UGent Panno Text" panose="02000506040000040003" pitchFamily="2" charset="0"/>
              </a:rPr>
              <a:t>restricted</a:t>
            </a:r>
            <a:r>
              <a:rPr lang="en-GB" sz="2300" dirty="0">
                <a:latin typeface="UGent Panno Text" panose="02000506040000040003" pitchFamily="2" charset="0"/>
              </a:rPr>
              <a:t>, please specify who will be able to access the data and under what conditions.</a:t>
            </a:r>
          </a:p>
          <a:p>
            <a:endParaRPr lang="en-GB" sz="2300" dirty="0">
              <a:latin typeface="UGent Panno Text" panose="02000506040000040003" pitchFamily="2" charset="0"/>
            </a:endParaRPr>
          </a:p>
          <a:p>
            <a:r>
              <a:rPr lang="en-GB" sz="2300" dirty="0">
                <a:latin typeface="UGent Panno Text" panose="02000506040000040003" pitchFamily="2" charset="0"/>
              </a:rPr>
              <a:t>Are there any </a:t>
            </a:r>
            <a:r>
              <a:rPr lang="en-GB" sz="2300" dirty="0">
                <a:solidFill>
                  <a:schemeClr val="tx2"/>
                </a:solidFill>
                <a:latin typeface="UGent Panno Text" panose="02000506040000040003" pitchFamily="2" charset="0"/>
              </a:rPr>
              <a:t>factors that restrict or prevent the sharing </a:t>
            </a:r>
            <a:r>
              <a:rPr lang="en-GB" sz="2300" dirty="0">
                <a:latin typeface="UGent Panno Text" panose="02000506040000040003" pitchFamily="2" charset="0"/>
              </a:rPr>
              <a:t>of (some of) the data (e.g. as defined in an agreement with a 3rd party, legal restrictions)? Please explain in the comment section per dataset or data type where appropriate.</a:t>
            </a:r>
          </a:p>
        </p:txBody>
      </p:sp>
      <p:pic>
        <p:nvPicPr>
          <p:cNvPr id="8" name="Graphic 7" descr="Recycle sign">
            <a:extLst>
              <a:ext uri="{FF2B5EF4-FFF2-40B4-BE49-F238E27FC236}">
                <a16:creationId xmlns:a16="http://schemas.microsoft.com/office/drawing/2014/main" id="{A62DC970-F2E1-4F53-A44A-02B5C6FEC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068" y="4958147"/>
            <a:ext cx="514350" cy="514350"/>
          </a:xfrm>
          <a:prstGeom prst="rect">
            <a:avLst/>
          </a:prstGeom>
        </p:spPr>
      </p:pic>
    </p:spTree>
    <p:extLst>
      <p:ext uri="{BB962C8B-B14F-4D97-AF65-F5344CB8AC3E}">
        <p14:creationId xmlns:p14="http://schemas.microsoft.com/office/powerpoint/2010/main" val="3252077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828925" cy="5121668"/>
          </a:xfrm>
        </p:spPr>
        <p:txBody>
          <a:bodyPr anchor="t"/>
          <a:lstStyle/>
          <a:p>
            <a:r>
              <a:rPr lang="en-US" sz="3516" dirty="0">
                <a:latin typeface="UGent Panno Text" panose="02000506040000040003" pitchFamily="2" charset="0"/>
              </a:rPr>
              <a:t>Data Sharing &amp; reuse</a:t>
            </a:r>
          </a:p>
          <a:p>
            <a:r>
              <a:rPr lang="en-US" sz="3516" u="none" dirty="0">
                <a:latin typeface="UGent Panno Text" panose="02000506040000040003" pitchFamily="2" charset="0"/>
              </a:rPr>
              <a:t>Questions (2)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25</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929434" y="449036"/>
            <a:ext cx="7756072"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GB" sz="2300" dirty="0">
                <a:solidFill>
                  <a:schemeClr val="tx2"/>
                </a:solidFill>
                <a:latin typeface="UGent Panno Text" panose="02000506040000040003" pitchFamily="2" charset="0"/>
              </a:rPr>
              <a:t>Where</a:t>
            </a:r>
            <a:r>
              <a:rPr lang="en-GB" sz="2300" dirty="0">
                <a:latin typeface="UGent Panno Text" panose="02000506040000040003" pitchFamily="2" charset="0"/>
              </a:rPr>
              <a:t> will the data be made available? If already known, please provide a </a:t>
            </a:r>
            <a:r>
              <a:rPr lang="en-GB" sz="2300" dirty="0">
                <a:solidFill>
                  <a:schemeClr val="tx2"/>
                </a:solidFill>
                <a:latin typeface="UGent Panno Text" panose="02000506040000040003" pitchFamily="2" charset="0"/>
              </a:rPr>
              <a:t>repository</a:t>
            </a:r>
            <a:r>
              <a:rPr lang="en-GB" sz="2300" dirty="0">
                <a:latin typeface="UGent Panno Text" panose="02000506040000040003" pitchFamily="2" charset="0"/>
              </a:rPr>
              <a:t> per dataset or data type.</a:t>
            </a:r>
          </a:p>
          <a:p>
            <a:endParaRPr lang="en-US" sz="2300" dirty="0">
              <a:latin typeface="UGent Panno Text" panose="02000506040000040003" pitchFamily="2" charset="0"/>
            </a:endParaRPr>
          </a:p>
          <a:p>
            <a:r>
              <a:rPr lang="en-US" sz="2300" dirty="0">
                <a:solidFill>
                  <a:srgbClr val="1E64C8"/>
                </a:solidFill>
                <a:latin typeface="UGent Panno Text" panose="02000506040000040003" pitchFamily="2" charset="0"/>
              </a:rPr>
              <a:t>When</a:t>
            </a:r>
            <a:r>
              <a:rPr lang="en-US" sz="2300" dirty="0">
                <a:latin typeface="UGent Panno Text" panose="02000506040000040003" pitchFamily="2" charset="0"/>
              </a:rPr>
              <a:t> will the data be made available? </a:t>
            </a:r>
          </a:p>
          <a:p>
            <a:endParaRPr lang="en-US" sz="2300" dirty="0">
              <a:latin typeface="UGent Panno Text" panose="02000506040000040003" pitchFamily="2" charset="0"/>
            </a:endParaRPr>
          </a:p>
          <a:p>
            <a:r>
              <a:rPr lang="en-GB" sz="2300" dirty="0">
                <a:latin typeface="UGent Panno Text" panose="02000506040000040003" pitchFamily="2" charset="0"/>
              </a:rPr>
              <a:t>Which data </a:t>
            </a:r>
            <a:r>
              <a:rPr lang="en-GB" sz="2300" dirty="0">
                <a:solidFill>
                  <a:schemeClr val="tx2"/>
                </a:solidFill>
                <a:latin typeface="UGent Panno Text" panose="02000506040000040003" pitchFamily="2" charset="0"/>
              </a:rPr>
              <a:t>usage licenses </a:t>
            </a:r>
            <a:r>
              <a:rPr lang="en-GB" sz="2300" dirty="0">
                <a:latin typeface="UGent Panno Text" panose="02000506040000040003" pitchFamily="2" charset="0"/>
              </a:rPr>
              <a:t>are you going to provide? If none, please explain why.</a:t>
            </a:r>
          </a:p>
          <a:p>
            <a:endParaRPr lang="en-GB" sz="2300" dirty="0">
              <a:latin typeface="UGent Panno Text" panose="02000506040000040003" pitchFamily="2" charset="0"/>
            </a:endParaRPr>
          </a:p>
          <a:p>
            <a:r>
              <a:rPr lang="en-GB" sz="2300" dirty="0">
                <a:latin typeface="UGent Panno Text" panose="02000506040000040003" pitchFamily="2" charset="0"/>
              </a:rPr>
              <a:t>Do you intend to add a </a:t>
            </a:r>
            <a:r>
              <a:rPr lang="en-GB" sz="2300" dirty="0">
                <a:solidFill>
                  <a:schemeClr val="tx2"/>
                </a:solidFill>
                <a:latin typeface="UGent Panno Text" panose="02000506040000040003" pitchFamily="2" charset="0"/>
              </a:rPr>
              <a:t>PID/DOI/accession number </a:t>
            </a:r>
            <a:r>
              <a:rPr lang="en-GB" sz="2300" dirty="0">
                <a:latin typeface="UGent Panno Text" panose="02000506040000040003" pitchFamily="2" charset="0"/>
              </a:rPr>
              <a:t>to your dataset(s)? If already available, you have the option to provide it in the comment section.</a:t>
            </a:r>
          </a:p>
          <a:p>
            <a:endParaRPr lang="en-US" sz="2300" dirty="0">
              <a:latin typeface="UGent Panno Text" panose="02000506040000040003" pitchFamily="2" charset="0"/>
            </a:endParaRPr>
          </a:p>
          <a:p>
            <a:r>
              <a:rPr lang="en-US" sz="2300" dirty="0">
                <a:latin typeface="UGent Panno Text" panose="02000506040000040003" pitchFamily="2" charset="0"/>
              </a:rPr>
              <a:t>What are the expected </a:t>
            </a:r>
            <a:r>
              <a:rPr lang="en-US" sz="2300" dirty="0">
                <a:solidFill>
                  <a:srgbClr val="1E64C8"/>
                </a:solidFill>
                <a:latin typeface="UGent Panno Text" panose="02000506040000040003" pitchFamily="2" charset="0"/>
              </a:rPr>
              <a:t>costs</a:t>
            </a:r>
            <a:r>
              <a:rPr lang="en-US" sz="2300" dirty="0">
                <a:latin typeface="UGent Panno Text" panose="02000506040000040003" pitchFamily="2" charset="0"/>
              </a:rPr>
              <a:t> for data sharing? How will these costs be covered? </a:t>
            </a:r>
          </a:p>
        </p:txBody>
      </p:sp>
      <p:pic>
        <p:nvPicPr>
          <p:cNvPr id="8" name="Graphic 7" descr="Recycle sign">
            <a:extLst>
              <a:ext uri="{FF2B5EF4-FFF2-40B4-BE49-F238E27FC236}">
                <a16:creationId xmlns:a16="http://schemas.microsoft.com/office/drawing/2014/main" id="{A62DC970-F2E1-4F53-A44A-02B5C6FEC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068" y="4958147"/>
            <a:ext cx="514350" cy="514350"/>
          </a:xfrm>
          <a:prstGeom prst="rect">
            <a:avLst/>
          </a:prstGeom>
        </p:spPr>
      </p:pic>
    </p:spTree>
    <p:extLst>
      <p:ext uri="{BB962C8B-B14F-4D97-AF65-F5344CB8AC3E}">
        <p14:creationId xmlns:p14="http://schemas.microsoft.com/office/powerpoint/2010/main" val="4176851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828925" cy="5121668"/>
          </a:xfrm>
        </p:spPr>
        <p:txBody>
          <a:bodyPr anchor="t"/>
          <a:lstStyle/>
          <a:p>
            <a:r>
              <a:rPr lang="en-US" sz="3516" dirty="0">
                <a:latin typeface="UGent Panno Text" panose="02000506040000040003" pitchFamily="2" charset="0"/>
              </a:rPr>
              <a:t>Data PRESERVATION</a:t>
            </a:r>
          </a:p>
          <a:p>
            <a:r>
              <a:rPr lang="en-US" sz="3516" u="none" dirty="0">
                <a:latin typeface="UGent Panno Text" panose="02000506040000040003" pitchFamily="2" charset="0"/>
              </a:rPr>
              <a:t>Questions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26</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929434" y="449036"/>
            <a:ext cx="7756072"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US" sz="2531" dirty="0">
                <a:solidFill>
                  <a:srgbClr val="1E64C8"/>
                </a:solidFill>
                <a:latin typeface="UGent Panno Text" panose="02000506040000040003" pitchFamily="2" charset="0"/>
              </a:rPr>
              <a:t>Which data</a:t>
            </a:r>
            <a:r>
              <a:rPr lang="en-US" sz="2531" dirty="0">
                <a:latin typeface="UGent Panno Text" panose="02000506040000040003" pitchFamily="2" charset="0"/>
              </a:rPr>
              <a:t> will be retained for the expected </a:t>
            </a:r>
            <a:r>
              <a:rPr lang="en-US" sz="2531" dirty="0">
                <a:solidFill>
                  <a:srgbClr val="1E64C8"/>
                </a:solidFill>
                <a:latin typeface="UGent Panno Text" panose="02000506040000040003" pitchFamily="2" charset="0"/>
              </a:rPr>
              <a:t>5-year period </a:t>
            </a:r>
            <a:r>
              <a:rPr lang="en-US" sz="2531" dirty="0">
                <a:latin typeface="UGent Panno Text" panose="02000506040000040003" pitchFamily="2" charset="0"/>
              </a:rPr>
              <a:t>after the end of the project? </a:t>
            </a:r>
            <a:r>
              <a:rPr lang="en-GB" sz="2531" dirty="0">
                <a:latin typeface="UGent Panno Text" panose="02000506040000040003" pitchFamily="2" charset="0"/>
              </a:rPr>
              <a:t>In case some data cannot be preserved, clearly state the reasons for this.</a:t>
            </a:r>
            <a:endParaRPr lang="en-US" sz="2531" dirty="0">
              <a:latin typeface="UGent Panno Text" panose="02000506040000040003" pitchFamily="2" charset="0"/>
            </a:endParaRPr>
          </a:p>
          <a:p>
            <a:pPr lvl="1"/>
            <a:r>
              <a:rPr lang="en-US" sz="2531" dirty="0">
                <a:latin typeface="UGent Panno Text" panose="02000506040000040003" pitchFamily="2" charset="0"/>
              </a:rPr>
              <a:t>Other terms apply to Clinical trials, patient records, ‘</a:t>
            </a:r>
            <a:r>
              <a:rPr lang="en-US" sz="2531" dirty="0">
                <a:latin typeface="UGent Panno Text" panose="02000506040000040003" pitchFamily="2" charset="0"/>
                <a:hlinkClick r:id="rId2"/>
              </a:rPr>
              <a:t>experiments</a:t>
            </a:r>
            <a:r>
              <a:rPr lang="en-US" sz="2531" dirty="0">
                <a:latin typeface="UGent Panno Text" panose="02000506040000040003" pitchFamily="2" charset="0"/>
              </a:rPr>
              <a:t>’, …</a:t>
            </a:r>
          </a:p>
          <a:p>
            <a:endParaRPr lang="en-US" sz="2531" dirty="0">
              <a:latin typeface="UGent Panno Text" panose="02000506040000040003" pitchFamily="2" charset="0"/>
            </a:endParaRPr>
          </a:p>
          <a:p>
            <a:r>
              <a:rPr lang="en-US" sz="2531" dirty="0">
                <a:solidFill>
                  <a:srgbClr val="1E64C8"/>
                </a:solidFill>
                <a:latin typeface="UGent Panno Text" panose="02000506040000040003" pitchFamily="2" charset="0"/>
              </a:rPr>
              <a:t>Where</a:t>
            </a:r>
            <a:r>
              <a:rPr lang="en-US" sz="2531" dirty="0">
                <a:latin typeface="UGent Panno Text" panose="02000506040000040003" pitchFamily="2" charset="0"/>
              </a:rPr>
              <a:t> will these data be archived (= stored and curated for the long term)? </a:t>
            </a:r>
          </a:p>
          <a:p>
            <a:endParaRPr lang="en-US" sz="2531" dirty="0">
              <a:latin typeface="UGent Panno Text" panose="02000506040000040003" pitchFamily="2" charset="0"/>
            </a:endParaRPr>
          </a:p>
          <a:p>
            <a:r>
              <a:rPr lang="en-US" sz="2531" dirty="0">
                <a:latin typeface="UGent Panno Text" panose="02000506040000040003" pitchFamily="2" charset="0"/>
              </a:rPr>
              <a:t>What are the expected </a:t>
            </a:r>
            <a:r>
              <a:rPr lang="en-US" sz="2531" dirty="0">
                <a:solidFill>
                  <a:srgbClr val="1E64C8"/>
                </a:solidFill>
                <a:latin typeface="UGent Panno Text" panose="02000506040000040003" pitchFamily="2" charset="0"/>
              </a:rPr>
              <a:t>costs</a:t>
            </a:r>
            <a:r>
              <a:rPr lang="en-US" sz="2531" dirty="0">
                <a:latin typeface="UGent Panno Text" panose="02000506040000040003" pitchFamily="2" charset="0"/>
              </a:rPr>
              <a:t> for data preservation during the expected retention period? How will the costs be covered? </a:t>
            </a:r>
          </a:p>
        </p:txBody>
      </p:sp>
      <p:pic>
        <p:nvPicPr>
          <p:cNvPr id="6" name="Graphic 5" descr="Clock">
            <a:extLst>
              <a:ext uri="{FF2B5EF4-FFF2-40B4-BE49-F238E27FC236}">
                <a16:creationId xmlns:a16="http://schemas.microsoft.com/office/drawing/2014/main" id="{5B736DD3-1762-406B-A424-8C02B0311B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889" y="4979282"/>
            <a:ext cx="514350" cy="514350"/>
          </a:xfrm>
          <a:prstGeom prst="rect">
            <a:avLst/>
          </a:prstGeom>
        </p:spPr>
      </p:pic>
    </p:spTree>
    <p:extLst>
      <p:ext uri="{BB962C8B-B14F-4D97-AF65-F5344CB8AC3E}">
        <p14:creationId xmlns:p14="http://schemas.microsoft.com/office/powerpoint/2010/main" val="727767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0" y="449036"/>
            <a:ext cx="2957512" cy="5121668"/>
          </a:xfrm>
        </p:spPr>
        <p:txBody>
          <a:bodyPr anchor="t"/>
          <a:lstStyle/>
          <a:p>
            <a:r>
              <a:rPr lang="en-US" sz="3516" dirty="0">
                <a:latin typeface="UGent Panno Text" panose="02000506040000040003" pitchFamily="2" charset="0"/>
              </a:rPr>
              <a:t>Responsibilities</a:t>
            </a:r>
          </a:p>
          <a:p>
            <a:r>
              <a:rPr lang="en-US" sz="3516" u="none" dirty="0">
                <a:latin typeface="UGent Panno Text" panose="02000506040000040003" pitchFamily="2" charset="0"/>
              </a:rPr>
              <a:t>Questions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27</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4072310" y="449036"/>
            <a:ext cx="7613196"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US" sz="2400" dirty="0">
                <a:latin typeface="UGent Panno Text" panose="02000506040000040003" pitchFamily="2" charset="0"/>
              </a:rPr>
              <a:t>Who </a:t>
            </a:r>
            <a:r>
              <a:rPr lang="en-GB" sz="2400" dirty="0">
                <a:latin typeface="UGent Panno Text" panose="02000506040000040003" pitchFamily="2" charset="0"/>
              </a:rPr>
              <a:t>will manage data </a:t>
            </a:r>
            <a:r>
              <a:rPr lang="en-GB" sz="2400" dirty="0">
                <a:solidFill>
                  <a:schemeClr val="tx2"/>
                </a:solidFill>
                <a:latin typeface="UGent Panno Text" panose="02000506040000040003" pitchFamily="2" charset="0"/>
              </a:rPr>
              <a:t>documentation and metadata </a:t>
            </a:r>
            <a:r>
              <a:rPr lang="en-GB" sz="2400" dirty="0">
                <a:latin typeface="UGent Panno Text" panose="02000506040000040003" pitchFamily="2" charset="0"/>
              </a:rPr>
              <a:t>during the research project?</a:t>
            </a:r>
            <a:endParaRPr lang="en-US" sz="2400" dirty="0">
              <a:latin typeface="UGent Panno Text" panose="02000506040000040003" pitchFamily="2" charset="0"/>
            </a:endParaRPr>
          </a:p>
          <a:p>
            <a:endParaRPr lang="en-US" sz="2400" dirty="0">
              <a:latin typeface="UGent Panno Text" panose="02000506040000040003" pitchFamily="2" charset="0"/>
            </a:endParaRPr>
          </a:p>
          <a:p>
            <a:r>
              <a:rPr lang="en-US" sz="2400" dirty="0">
                <a:latin typeface="UGent Panno Text" panose="02000506040000040003" pitchFamily="2" charset="0"/>
              </a:rPr>
              <a:t>Who </a:t>
            </a:r>
            <a:r>
              <a:rPr lang="en-GB" sz="2400" dirty="0">
                <a:latin typeface="UGent Panno Text" panose="02000506040000040003" pitchFamily="2" charset="0"/>
              </a:rPr>
              <a:t>will manage data </a:t>
            </a:r>
            <a:r>
              <a:rPr lang="en-GB" sz="2400" dirty="0">
                <a:solidFill>
                  <a:schemeClr val="tx2"/>
                </a:solidFill>
                <a:latin typeface="UGent Panno Text" panose="02000506040000040003" pitchFamily="2" charset="0"/>
              </a:rPr>
              <a:t>storage and backup </a:t>
            </a:r>
            <a:r>
              <a:rPr lang="en-GB" sz="2400" dirty="0">
                <a:latin typeface="UGent Panno Text" panose="02000506040000040003" pitchFamily="2" charset="0"/>
              </a:rPr>
              <a:t>during the research project?</a:t>
            </a:r>
            <a:endParaRPr lang="en-US" sz="2400" dirty="0">
              <a:latin typeface="UGent Panno Text" panose="02000506040000040003" pitchFamily="2" charset="0"/>
            </a:endParaRPr>
          </a:p>
          <a:p>
            <a:endParaRPr lang="en-US" sz="2400" dirty="0">
              <a:latin typeface="UGent Panno Text" panose="02000506040000040003" pitchFamily="2" charset="0"/>
            </a:endParaRPr>
          </a:p>
          <a:p>
            <a:r>
              <a:rPr lang="en-US" sz="2400" dirty="0">
                <a:latin typeface="UGent Panno Text" panose="02000506040000040003" pitchFamily="2" charset="0"/>
              </a:rPr>
              <a:t>Who </a:t>
            </a:r>
            <a:r>
              <a:rPr lang="en-GB" sz="2400" dirty="0">
                <a:latin typeface="UGent Panno Text" panose="02000506040000040003" pitchFamily="2" charset="0"/>
              </a:rPr>
              <a:t>will manage data </a:t>
            </a:r>
            <a:r>
              <a:rPr lang="en-GB" sz="2400" dirty="0">
                <a:solidFill>
                  <a:schemeClr val="tx2"/>
                </a:solidFill>
                <a:latin typeface="UGent Panno Text" panose="02000506040000040003" pitchFamily="2" charset="0"/>
              </a:rPr>
              <a:t>preservation and sharing</a:t>
            </a:r>
            <a:r>
              <a:rPr lang="en-GB" sz="2400" dirty="0">
                <a:latin typeface="UGent Panno Text" panose="02000506040000040003" pitchFamily="2" charset="0"/>
              </a:rPr>
              <a:t>?</a:t>
            </a:r>
            <a:endParaRPr lang="en-US" sz="2400" dirty="0">
              <a:latin typeface="UGent Panno Text" panose="02000506040000040003" pitchFamily="2" charset="0"/>
            </a:endParaRPr>
          </a:p>
          <a:p>
            <a:endParaRPr lang="en-US" sz="2400" dirty="0">
              <a:latin typeface="UGent Panno Text" panose="02000506040000040003" pitchFamily="2" charset="0"/>
            </a:endParaRPr>
          </a:p>
          <a:p>
            <a:r>
              <a:rPr lang="en-US" sz="2400" dirty="0">
                <a:latin typeface="UGent Panno Text" panose="02000506040000040003" pitchFamily="2" charset="0"/>
              </a:rPr>
              <a:t>Who </a:t>
            </a:r>
            <a:r>
              <a:rPr lang="en-GB" sz="2400" dirty="0">
                <a:latin typeface="UGent Panno Text" panose="02000506040000040003" pitchFamily="2" charset="0"/>
              </a:rPr>
              <a:t>will update and implement </a:t>
            </a:r>
            <a:r>
              <a:rPr lang="en-GB" sz="2400" dirty="0">
                <a:solidFill>
                  <a:schemeClr val="tx2"/>
                </a:solidFill>
                <a:latin typeface="UGent Panno Text" panose="02000506040000040003" pitchFamily="2" charset="0"/>
              </a:rPr>
              <a:t>this DMP</a:t>
            </a:r>
            <a:r>
              <a:rPr lang="en-GB" sz="2400" dirty="0">
                <a:latin typeface="UGent Panno Text" panose="02000506040000040003" pitchFamily="2" charset="0"/>
              </a:rPr>
              <a:t>?</a:t>
            </a:r>
            <a:endParaRPr lang="en-US" sz="2400" dirty="0">
              <a:latin typeface="UGent Panno Text" panose="02000506040000040003" pitchFamily="2" charset="0"/>
            </a:endParaRPr>
          </a:p>
        </p:txBody>
      </p:sp>
      <p:pic>
        <p:nvPicPr>
          <p:cNvPr id="6" name="Graphic 5" descr="Scientist">
            <a:extLst>
              <a:ext uri="{FF2B5EF4-FFF2-40B4-BE49-F238E27FC236}">
                <a16:creationId xmlns:a16="http://schemas.microsoft.com/office/drawing/2014/main" id="{E0D3A4A4-E434-4925-90CF-368A2F55A5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068" y="4958444"/>
            <a:ext cx="514350" cy="514350"/>
          </a:xfrm>
          <a:prstGeom prst="rect">
            <a:avLst/>
          </a:prstGeom>
        </p:spPr>
      </p:pic>
    </p:spTree>
    <p:extLst>
      <p:ext uri="{BB962C8B-B14F-4D97-AF65-F5344CB8AC3E}">
        <p14:creationId xmlns:p14="http://schemas.microsoft.com/office/powerpoint/2010/main" val="3596438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2461" dirty="0">
                <a:latin typeface="UGent Panno Text" panose="02000506040000040003" pitchFamily="2" charset="0"/>
              </a:rPr>
              <a:t>Ghent University Data Stewards </a:t>
            </a:r>
            <a:br>
              <a:rPr lang="en-GB" dirty="0">
                <a:latin typeface="UGent Panno Text" panose="02000506040000040003" pitchFamily="2" charset="0"/>
              </a:rPr>
            </a:br>
            <a:br>
              <a:rPr lang="en-GB" dirty="0">
                <a:latin typeface="UGent Panno Text" panose="02000506040000040003" pitchFamily="2" charset="0"/>
              </a:rPr>
            </a:br>
            <a:br>
              <a:rPr lang="en-GB" dirty="0">
                <a:latin typeface="UGent Panno Text" panose="02000506040000040003" pitchFamily="2" charset="0"/>
              </a:rPr>
            </a:br>
            <a:r>
              <a:rPr lang="en-GB" cap="all" dirty="0">
                <a:latin typeface="UGent Panno Text" panose="02000506040000040003" pitchFamily="2" charset="0"/>
              </a:rPr>
              <a:t>research Department - University Library  </a:t>
            </a:r>
            <a:br>
              <a:rPr lang="en-GB" cap="all" dirty="0">
                <a:latin typeface="UGent Panno Text" panose="02000506040000040003" pitchFamily="2" charset="0"/>
              </a:rPr>
            </a:br>
            <a:br>
              <a:rPr lang="en-GB" cap="all" dirty="0">
                <a:latin typeface="UGent Panno Text" panose="02000506040000040003" pitchFamily="2" charset="0"/>
              </a:rPr>
            </a:br>
            <a:r>
              <a:rPr lang="en-GB" dirty="0">
                <a:latin typeface="UGent Panno Text" panose="02000506040000040003" pitchFamily="2" charset="0"/>
              </a:rPr>
              <a:t>	rdm.support@ugent.be</a:t>
            </a:r>
            <a:br>
              <a:rPr lang="en-GB" dirty="0">
                <a:latin typeface="UGent Panno Text" panose="02000506040000040003" pitchFamily="2" charset="0"/>
              </a:rPr>
            </a:br>
            <a:r>
              <a:rPr lang="en-GB" dirty="0">
                <a:latin typeface="UGent Panno Text" panose="02000506040000040003" pitchFamily="2" charset="0"/>
              </a:rPr>
              <a:t>	</a:t>
            </a:r>
            <a:r>
              <a:rPr lang="nl-NL" dirty="0">
                <a:latin typeface="UGent Panno Text" panose="02000506040000040003" pitchFamily="2" charset="0"/>
              </a:rPr>
              <a:t>@</a:t>
            </a:r>
            <a:r>
              <a:rPr lang="nl-NL" dirty="0" err="1">
                <a:latin typeface="UGent Panno Text" panose="02000506040000040003" pitchFamily="2" charset="0"/>
              </a:rPr>
              <a:t>UGentRDM</a:t>
            </a:r>
            <a:br>
              <a:rPr lang="en-GB" dirty="0">
                <a:latin typeface="UGent Panno Text" panose="02000506040000040003" pitchFamily="2" charset="0"/>
              </a:rPr>
            </a:br>
            <a:r>
              <a:rPr lang="en-GB" dirty="0">
                <a:latin typeface="UGent Panno Text" panose="02000506040000040003" pitchFamily="2" charset="0"/>
              </a:rPr>
              <a:t>	</a:t>
            </a:r>
            <a:r>
              <a:rPr lang="en-GB" dirty="0" err="1">
                <a:latin typeface="UGent Panno Text" panose="02000506040000040003" pitchFamily="2" charset="0"/>
              </a:rPr>
              <a:t>ugent.be</a:t>
            </a:r>
            <a:r>
              <a:rPr lang="en-GB" dirty="0">
                <a:latin typeface="UGent Panno Text" panose="02000506040000040003" pitchFamily="2" charset="0"/>
              </a:rPr>
              <a:t>/</a:t>
            </a:r>
            <a:r>
              <a:rPr lang="en-GB" dirty="0" err="1">
                <a:latin typeface="UGent Panno Text" panose="02000506040000040003" pitchFamily="2" charset="0"/>
              </a:rPr>
              <a:t>en</a:t>
            </a:r>
            <a:r>
              <a:rPr lang="en-GB" dirty="0">
                <a:latin typeface="UGent Panno Text" panose="02000506040000040003" pitchFamily="2" charset="0"/>
              </a:rPr>
              <a:t>/research/</a:t>
            </a:r>
            <a:r>
              <a:rPr lang="en-GB" dirty="0" err="1">
                <a:latin typeface="UGent Panno Text" panose="02000506040000040003" pitchFamily="2" charset="0"/>
              </a:rPr>
              <a:t>datamanagement</a:t>
            </a:r>
            <a:br>
              <a:rPr lang="en-GB" dirty="0">
                <a:latin typeface="UGent Panno Text" panose="02000506040000040003" pitchFamily="2" charset="0"/>
              </a:rPr>
            </a:br>
            <a:endParaRPr lang="en-GB" dirty="0">
              <a:latin typeface="UGent Panno Text" panose="02000506040000040003" pitchFamily="2" charset="0"/>
            </a:endParaRPr>
          </a:p>
        </p:txBody>
      </p:sp>
      <p:pic>
        <p:nvPicPr>
          <p:cNvPr id="6"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88" y="3171057"/>
            <a:ext cx="203597" cy="258922"/>
          </a:xfrm>
          <a:prstGeom prst="rect">
            <a:avLst/>
          </a:prstGeom>
        </p:spPr>
      </p:pic>
      <p:pic>
        <p:nvPicPr>
          <p:cNvPr id="8" name="Graphic 7" descr="Envelope">
            <a:extLst>
              <a:ext uri="{FF2B5EF4-FFF2-40B4-BE49-F238E27FC236}">
                <a16:creationId xmlns:a16="http://schemas.microsoft.com/office/drawing/2014/main" id="{888B3B85-F4D8-4B4B-B3AF-FF4B3A16CF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1638" y="2827353"/>
            <a:ext cx="321469" cy="321469"/>
          </a:xfrm>
          <a:prstGeom prst="rect">
            <a:avLst/>
          </a:prstGeom>
        </p:spPr>
      </p:pic>
      <p:pic>
        <p:nvPicPr>
          <p:cNvPr id="10" name="Graphic 9" descr="Internet">
            <a:extLst>
              <a:ext uri="{FF2B5EF4-FFF2-40B4-BE49-F238E27FC236}">
                <a16:creationId xmlns:a16="http://schemas.microsoft.com/office/drawing/2014/main" id="{7EA5B0F2-5CE5-1440-8F8F-316B3EB96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744" y="3474385"/>
            <a:ext cx="339363" cy="339363"/>
          </a:xfrm>
          <a:prstGeom prst="rect">
            <a:avLst/>
          </a:prstGeom>
        </p:spPr>
      </p:pic>
      <p:sp>
        <p:nvSpPr>
          <p:cNvPr id="7" name="TextBox 6">
            <a:extLst>
              <a:ext uri="{FF2B5EF4-FFF2-40B4-BE49-F238E27FC236}">
                <a16:creationId xmlns:a16="http://schemas.microsoft.com/office/drawing/2014/main" id="{76ECFEE9-B54C-40ED-B48D-62A343019B40}"/>
              </a:ext>
            </a:extLst>
          </p:cNvPr>
          <p:cNvSpPr txBox="1"/>
          <p:nvPr/>
        </p:nvSpPr>
        <p:spPr>
          <a:xfrm>
            <a:off x="1962025" y="5737184"/>
            <a:ext cx="7042696" cy="978538"/>
          </a:xfrm>
          <a:prstGeom prst="rect">
            <a:avLst/>
          </a:prstGeom>
          <a:noFill/>
        </p:spPr>
        <p:txBody>
          <a:bodyPr wrap="square" rtlCol="0">
            <a:spAutoFit/>
          </a:bodyPr>
          <a:lstStyle/>
          <a:p>
            <a:pPr algn="l">
              <a:lnSpc>
                <a:spcPct val="120000"/>
              </a:lnSpc>
            </a:pPr>
            <a:r>
              <a:rPr lang="nl-BE" sz="2500" dirty="0" err="1">
                <a:latin typeface="UGent Panno Text" panose="02000506040000040003" pitchFamily="2" charset="0"/>
              </a:rPr>
              <a:t>Please</a:t>
            </a:r>
            <a:r>
              <a:rPr lang="nl-BE" sz="2500" dirty="0">
                <a:latin typeface="UGent Panno Text" panose="02000506040000040003" pitchFamily="2" charset="0"/>
              </a:rPr>
              <a:t> </a:t>
            </a:r>
            <a:r>
              <a:rPr lang="nl-BE" sz="2500" dirty="0" err="1">
                <a:latin typeface="UGent Panno Text" panose="02000506040000040003" pitchFamily="2" charset="0"/>
              </a:rPr>
              <a:t>reuse</a:t>
            </a:r>
            <a:r>
              <a:rPr lang="nl-BE" sz="2500" dirty="0">
                <a:latin typeface="UGent Panno Text" panose="02000506040000040003" pitchFamily="2" charset="0"/>
              </a:rPr>
              <a:t> content of </a:t>
            </a:r>
            <a:r>
              <a:rPr lang="nl-BE" sz="2500" dirty="0" err="1">
                <a:latin typeface="UGent Panno Text" panose="02000506040000040003" pitchFamily="2" charset="0"/>
              </a:rPr>
              <a:t>this</a:t>
            </a:r>
            <a:r>
              <a:rPr lang="nl-BE" sz="2500" dirty="0">
                <a:latin typeface="UGent Panno Text" panose="02000506040000040003" pitchFamily="2" charset="0"/>
              </a:rPr>
              <a:t> </a:t>
            </a:r>
            <a:r>
              <a:rPr lang="nl-BE" sz="2500" dirty="0" err="1">
                <a:latin typeface="UGent Panno Text" panose="02000506040000040003" pitchFamily="2" charset="0"/>
              </a:rPr>
              <a:t>presentation</a:t>
            </a:r>
            <a:r>
              <a:rPr lang="nl-BE" sz="2500" dirty="0">
                <a:latin typeface="UGent Panno Text" panose="02000506040000040003" pitchFamily="2" charset="0"/>
              </a:rPr>
              <a:t>, </a:t>
            </a:r>
            <a:r>
              <a:rPr lang="nl-BE" sz="2500" dirty="0" err="1">
                <a:latin typeface="UGent Panno Text" panose="02000506040000040003" pitchFamily="2" charset="0"/>
              </a:rPr>
              <a:t>and</a:t>
            </a:r>
            <a:r>
              <a:rPr lang="nl-BE" sz="2500" dirty="0">
                <a:latin typeface="UGent Panno Text" panose="02000506040000040003" pitchFamily="2" charset="0"/>
              </a:rPr>
              <a:t> </a:t>
            </a:r>
            <a:r>
              <a:rPr lang="nl-BE" sz="2500" dirty="0" err="1">
                <a:latin typeface="UGent Panno Text" panose="02000506040000040003" pitchFamily="2" charset="0"/>
              </a:rPr>
              <a:t>attribute</a:t>
            </a:r>
            <a:r>
              <a:rPr lang="nl-BE" sz="2500" dirty="0">
                <a:latin typeface="UGent Panno Text" panose="02000506040000040003" pitchFamily="2" charset="0"/>
              </a:rPr>
              <a:t> </a:t>
            </a:r>
            <a:r>
              <a:rPr lang="nl-BE" sz="2500" dirty="0" err="1">
                <a:latin typeface="UGent Panno Text" panose="02000506040000040003" pitchFamily="2" charset="0"/>
              </a:rPr>
              <a:t>to</a:t>
            </a:r>
            <a:r>
              <a:rPr lang="nl-BE" sz="2500" dirty="0">
                <a:latin typeface="UGent Panno Text" panose="02000506040000040003" pitchFamily="2" charset="0"/>
              </a:rPr>
              <a:t>: </a:t>
            </a:r>
            <a:r>
              <a:rPr lang="nl-BE" sz="2500" dirty="0" err="1">
                <a:latin typeface="UGent Panno Text" panose="02000506040000040003" pitchFamily="2" charset="0"/>
              </a:rPr>
              <a:t>Ghent</a:t>
            </a:r>
            <a:r>
              <a:rPr lang="nl-BE" sz="2500" dirty="0">
                <a:latin typeface="UGent Panno Text" panose="02000506040000040003" pitchFamily="2" charset="0"/>
              </a:rPr>
              <a:t> University Data Stewards, CC BY 4.0</a:t>
            </a:r>
            <a:endParaRPr lang="en-GB" sz="2500" dirty="0">
              <a:latin typeface="UGent Panno Text" panose="02000506040000040003" pitchFamily="2" charset="0"/>
            </a:endParaRPr>
          </a:p>
        </p:txBody>
      </p:sp>
      <p:pic>
        <p:nvPicPr>
          <p:cNvPr id="11" name="Picture 10">
            <a:extLst>
              <a:ext uri="{FF2B5EF4-FFF2-40B4-BE49-F238E27FC236}">
                <a16:creationId xmlns:a16="http://schemas.microsoft.com/office/drawing/2014/main" id="{78A6B3BA-BF45-4BFD-A530-ACB39D426E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315" y="5927713"/>
            <a:ext cx="1696069" cy="597479"/>
          </a:xfrm>
          <a:prstGeom prst="rect">
            <a:avLst/>
          </a:prstGeom>
        </p:spPr>
      </p:pic>
    </p:spTree>
    <p:extLst>
      <p:ext uri="{BB962C8B-B14F-4D97-AF65-F5344CB8AC3E}">
        <p14:creationId xmlns:p14="http://schemas.microsoft.com/office/powerpoint/2010/main" val="428244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C9AFD-EFAE-4CB3-B9AD-479A5EB717FB}"/>
              </a:ext>
            </a:extLst>
          </p:cNvPr>
          <p:cNvSpPr>
            <a:spLocks noGrp="1"/>
          </p:cNvSpPr>
          <p:nvPr>
            <p:ph type="title"/>
          </p:nvPr>
        </p:nvSpPr>
        <p:spPr/>
        <p:txBody>
          <a:bodyPr/>
          <a:lstStyle/>
          <a:p>
            <a:r>
              <a:rPr lang="en-US" dirty="0">
                <a:latin typeface="UGent Panno Text" panose="02000506040000040003" pitchFamily="2" charset="0"/>
              </a:rPr>
              <a:t>Data Management Plan (DMP) </a:t>
            </a:r>
          </a:p>
        </p:txBody>
      </p:sp>
      <p:sp>
        <p:nvSpPr>
          <p:cNvPr id="3" name="Content Placeholder 2">
            <a:extLst>
              <a:ext uri="{FF2B5EF4-FFF2-40B4-BE49-F238E27FC236}">
                <a16:creationId xmlns:a16="http://schemas.microsoft.com/office/drawing/2014/main" id="{C2875FA4-46AD-4E56-BABD-7DF09E68948C}"/>
              </a:ext>
            </a:extLst>
          </p:cNvPr>
          <p:cNvSpPr>
            <a:spLocks noGrp="1"/>
          </p:cNvSpPr>
          <p:nvPr>
            <p:ph idx="1"/>
          </p:nvPr>
        </p:nvSpPr>
        <p:spPr>
          <a:xfrm>
            <a:off x="583713" y="839787"/>
            <a:ext cx="5091591" cy="4035822"/>
          </a:xfrm>
        </p:spPr>
        <p:txBody>
          <a:bodyPr>
            <a:normAutofit/>
          </a:bodyPr>
          <a:lstStyle/>
          <a:p>
            <a:r>
              <a:rPr lang="en-US" sz="2531" dirty="0">
                <a:latin typeface="UGent Panno Text" panose="02000506040000040003" pitchFamily="2" charset="0"/>
              </a:rPr>
              <a:t>Outlines how research data will be handled </a:t>
            </a:r>
            <a:r>
              <a:rPr lang="en-US" sz="2531" b="1" dirty="0">
                <a:solidFill>
                  <a:srgbClr val="1E64C8"/>
                </a:solidFill>
                <a:latin typeface="UGent Panno Text" panose="02000506040000040003" pitchFamily="2" charset="0"/>
              </a:rPr>
              <a:t>during</a:t>
            </a:r>
            <a:r>
              <a:rPr lang="en-US" sz="2531" dirty="0">
                <a:latin typeface="UGent Panno Text" panose="02000506040000040003" pitchFamily="2" charset="0"/>
              </a:rPr>
              <a:t> &amp; </a:t>
            </a:r>
            <a:r>
              <a:rPr lang="en-US" sz="2531" b="1" dirty="0">
                <a:solidFill>
                  <a:srgbClr val="1E64C8"/>
                </a:solidFill>
                <a:latin typeface="UGent Panno Text" panose="02000506040000040003" pitchFamily="2" charset="0"/>
              </a:rPr>
              <a:t>after</a:t>
            </a:r>
            <a:r>
              <a:rPr lang="en-US" sz="2531" dirty="0">
                <a:latin typeface="UGent Panno Text" panose="02000506040000040003" pitchFamily="2" charset="0"/>
              </a:rPr>
              <a:t> a project.</a:t>
            </a:r>
          </a:p>
          <a:p>
            <a:r>
              <a:rPr lang="en-US" sz="2531" dirty="0">
                <a:latin typeface="UGent Panno Text" panose="02000506040000040003" pitchFamily="2" charset="0"/>
              </a:rPr>
              <a:t>Increasingly required by research funders/institutions - as a first step towards good research data management (</a:t>
            </a:r>
            <a:r>
              <a:rPr lang="en-US" sz="2531" b="1" dirty="0">
                <a:solidFill>
                  <a:srgbClr val="1E64C8"/>
                </a:solidFill>
                <a:latin typeface="UGent Panno Text" panose="02000506040000040003" pitchFamily="2" charset="0"/>
              </a:rPr>
              <a:t>RDM</a:t>
            </a:r>
            <a:r>
              <a:rPr lang="en-US" sz="2531" dirty="0">
                <a:latin typeface="UGent Panno Text" panose="02000506040000040003" pitchFamily="2" charset="0"/>
              </a:rPr>
              <a:t>)</a:t>
            </a:r>
          </a:p>
        </p:txBody>
      </p:sp>
      <p:sp>
        <p:nvSpPr>
          <p:cNvPr id="4" name="Slide Number Placeholder 3">
            <a:extLst>
              <a:ext uri="{FF2B5EF4-FFF2-40B4-BE49-F238E27FC236}">
                <a16:creationId xmlns:a16="http://schemas.microsoft.com/office/drawing/2014/main" id="{138B5E0D-31A6-4910-9AAC-AD77BA55BF3C}"/>
              </a:ext>
            </a:extLst>
          </p:cNvPr>
          <p:cNvSpPr>
            <a:spLocks noGrp="1"/>
          </p:cNvSpPr>
          <p:nvPr>
            <p:ph type="sldNum" sz="quarter" idx="12"/>
          </p:nvPr>
        </p:nvSpPr>
        <p:spPr/>
        <p:txBody>
          <a:bodyPr/>
          <a:lstStyle/>
          <a:p>
            <a:fld id="{7AE184E0-0BD4-4705-A12B-9B71DDE63301}" type="slidenum">
              <a:rPr lang="nl-BE" smtClean="0"/>
              <a:pPr/>
              <a:t>3</a:t>
            </a:fld>
            <a:endParaRPr lang="nl-BE" dirty="0"/>
          </a:p>
        </p:txBody>
      </p:sp>
      <p:graphicFrame>
        <p:nvGraphicFramePr>
          <p:cNvPr id="7" name="Diagram 6">
            <a:extLst>
              <a:ext uri="{FF2B5EF4-FFF2-40B4-BE49-F238E27FC236}">
                <a16:creationId xmlns:a16="http://schemas.microsoft.com/office/drawing/2014/main" id="{E3F6B9FA-4A30-46CD-B126-9E2D2FDE8390}"/>
              </a:ext>
            </a:extLst>
          </p:cNvPr>
          <p:cNvGraphicFramePr/>
          <p:nvPr>
            <p:extLst/>
          </p:nvPr>
        </p:nvGraphicFramePr>
        <p:xfrm>
          <a:off x="6011839" y="938690"/>
          <a:ext cx="5692627" cy="4751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0B1C6DB7-57A9-48EF-927D-1C87258F57A9}"/>
              </a:ext>
            </a:extLst>
          </p:cNvPr>
          <p:cNvGrpSpPr/>
          <p:nvPr/>
        </p:nvGrpSpPr>
        <p:grpSpPr>
          <a:xfrm>
            <a:off x="7854868" y="1173830"/>
            <a:ext cx="3900183" cy="1888492"/>
            <a:chOff x="11170837" y="1669446"/>
            <a:chExt cx="5546927" cy="2685856"/>
          </a:xfrm>
        </p:grpSpPr>
        <p:sp>
          <p:nvSpPr>
            <p:cNvPr id="6" name="Rectangle: Rounded Corners 5">
              <a:extLst>
                <a:ext uri="{FF2B5EF4-FFF2-40B4-BE49-F238E27FC236}">
                  <a16:creationId xmlns:a16="http://schemas.microsoft.com/office/drawing/2014/main" id="{10DBBECF-8D21-4CA3-947E-A78A8E6BDBF5}"/>
                </a:ext>
              </a:extLst>
            </p:cNvPr>
            <p:cNvSpPr/>
            <p:nvPr/>
          </p:nvSpPr>
          <p:spPr>
            <a:xfrm rot="7566107">
              <a:off x="12730130" y="598320"/>
              <a:ext cx="2197689" cy="5316275"/>
            </a:xfrm>
            <a:prstGeom prst="roundRect">
              <a:avLst>
                <a:gd name="adj" fmla="val 47777"/>
              </a:avLst>
            </a:prstGeom>
            <a:noFill/>
            <a:ln w="57150">
              <a:solidFill>
                <a:schemeClr val="tx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algn="ctr"/>
              <a:endParaRPr lang="en-US" sz="1800" dirty="0">
                <a:solidFill>
                  <a:schemeClr val="tx1"/>
                </a:solidFill>
              </a:endParaRPr>
            </a:p>
          </p:txBody>
        </p:sp>
        <p:sp>
          <p:nvSpPr>
            <p:cNvPr id="8" name="TextBox 7">
              <a:extLst>
                <a:ext uri="{FF2B5EF4-FFF2-40B4-BE49-F238E27FC236}">
                  <a16:creationId xmlns:a16="http://schemas.microsoft.com/office/drawing/2014/main" id="{DC83D224-43F0-4DBC-94DF-8EE1266260E7}"/>
                </a:ext>
              </a:extLst>
            </p:cNvPr>
            <p:cNvSpPr txBox="1"/>
            <p:nvPr/>
          </p:nvSpPr>
          <p:spPr>
            <a:xfrm rot="2186544">
              <a:off x="12813114" y="1669446"/>
              <a:ext cx="3904650" cy="746690"/>
            </a:xfrm>
            <a:prstGeom prst="rect">
              <a:avLst/>
            </a:prstGeom>
            <a:noFill/>
          </p:spPr>
          <p:txBody>
            <a:bodyPr wrap="square" rtlCol="0">
              <a:spAutoFit/>
            </a:bodyPr>
            <a:lstStyle/>
            <a:p>
              <a:pPr algn="ctr"/>
              <a:r>
                <a:rPr lang="en-US" sz="1406" dirty="0">
                  <a:latin typeface="UGent Panno Text Normal" panose="02000506040000040003" pitchFamily="2" charset="0"/>
                </a:rPr>
                <a:t>Documentation &amp; metadata</a:t>
              </a:r>
            </a:p>
            <a:p>
              <a:pPr algn="ctr"/>
              <a:r>
                <a:rPr lang="en-US" sz="1406" dirty="0">
                  <a:latin typeface="UGent Panno Text Normal" panose="02000506040000040003" pitchFamily="2" charset="0"/>
                </a:rPr>
                <a:t>Storage &amp; back-up</a:t>
              </a:r>
            </a:p>
          </p:txBody>
        </p:sp>
      </p:grpSp>
    </p:spTree>
    <p:extLst>
      <p:ext uri="{BB962C8B-B14F-4D97-AF65-F5344CB8AC3E}">
        <p14:creationId xmlns:p14="http://schemas.microsoft.com/office/powerpoint/2010/main" val="118058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C1E5-01EC-4745-ABD2-DD6148E1FD7E}"/>
              </a:ext>
            </a:extLst>
          </p:cNvPr>
          <p:cNvSpPr>
            <a:spLocks noGrp="1"/>
          </p:cNvSpPr>
          <p:nvPr>
            <p:ph type="title"/>
          </p:nvPr>
        </p:nvSpPr>
        <p:spPr>
          <a:xfrm>
            <a:off x="407836" y="280117"/>
            <a:ext cx="11042776" cy="607284"/>
          </a:xfrm>
        </p:spPr>
        <p:txBody>
          <a:bodyPr/>
          <a:lstStyle/>
          <a:p>
            <a:r>
              <a:rPr lang="en-US" dirty="0">
                <a:latin typeface="UGent Panno Text" panose="02000506040000040003" pitchFamily="2" charset="0"/>
              </a:rPr>
              <a:t>Main </a:t>
            </a:r>
            <a:r>
              <a:rPr lang="en-US" dirty="0" err="1">
                <a:latin typeface="UGent Panno Text" panose="02000506040000040003" pitchFamily="2" charset="0"/>
              </a:rPr>
              <a:t>dmp</a:t>
            </a:r>
            <a:r>
              <a:rPr lang="en-US" dirty="0">
                <a:latin typeface="UGent Panno Text" panose="02000506040000040003" pitchFamily="2" charset="0"/>
              </a:rPr>
              <a:t> sections</a:t>
            </a:r>
          </a:p>
        </p:txBody>
      </p:sp>
      <p:sp>
        <p:nvSpPr>
          <p:cNvPr id="4" name="Slide Number Placeholder 3">
            <a:extLst>
              <a:ext uri="{FF2B5EF4-FFF2-40B4-BE49-F238E27FC236}">
                <a16:creationId xmlns:a16="http://schemas.microsoft.com/office/drawing/2014/main" id="{3C0D28EC-ABC9-4D07-8DFA-E995E013FF2B}"/>
              </a:ext>
            </a:extLst>
          </p:cNvPr>
          <p:cNvSpPr>
            <a:spLocks noGrp="1"/>
          </p:cNvSpPr>
          <p:nvPr>
            <p:ph type="sldNum" sz="quarter" idx="12"/>
          </p:nvPr>
        </p:nvSpPr>
        <p:spPr/>
        <p:txBody>
          <a:bodyPr/>
          <a:lstStyle/>
          <a:p>
            <a:fld id="{7AE184E0-0BD4-4705-A12B-9B71DDE63301}" type="slidenum">
              <a:rPr lang="nl-BE" smtClean="0"/>
              <a:pPr/>
              <a:t>4</a:t>
            </a:fld>
            <a:endParaRPr lang="nl-BE" dirty="0"/>
          </a:p>
        </p:txBody>
      </p:sp>
      <p:grpSp>
        <p:nvGrpSpPr>
          <p:cNvPr id="47" name="Group 46">
            <a:extLst>
              <a:ext uri="{FF2B5EF4-FFF2-40B4-BE49-F238E27FC236}">
                <a16:creationId xmlns:a16="http://schemas.microsoft.com/office/drawing/2014/main" id="{14BB1940-B2B4-4AD9-BE30-C4BE8CEFAB24}"/>
              </a:ext>
            </a:extLst>
          </p:cNvPr>
          <p:cNvGrpSpPr/>
          <p:nvPr/>
        </p:nvGrpSpPr>
        <p:grpSpPr>
          <a:xfrm>
            <a:off x="1355757" y="1212460"/>
            <a:ext cx="4460794" cy="726557"/>
            <a:chOff x="693943" y="1666332"/>
            <a:chExt cx="6344241" cy="1033325"/>
          </a:xfrm>
        </p:grpSpPr>
        <p:pic>
          <p:nvPicPr>
            <p:cNvPr id="7" name="Graphic 6" descr="Table">
              <a:extLst>
                <a:ext uri="{FF2B5EF4-FFF2-40B4-BE49-F238E27FC236}">
                  <a16:creationId xmlns:a16="http://schemas.microsoft.com/office/drawing/2014/main" id="{17F497B0-CCD1-4DF2-84CE-08240EB7C9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943" y="1666332"/>
              <a:ext cx="731520" cy="731520"/>
            </a:xfrm>
            <a:prstGeom prst="rect">
              <a:avLst/>
            </a:prstGeom>
          </p:spPr>
        </p:pic>
        <p:sp>
          <p:nvSpPr>
            <p:cNvPr id="26" name="Content Placeholder 2">
              <a:extLst>
                <a:ext uri="{FF2B5EF4-FFF2-40B4-BE49-F238E27FC236}">
                  <a16:creationId xmlns:a16="http://schemas.microsoft.com/office/drawing/2014/main" id="{582D098B-7719-4626-9506-40D36678DBE8}"/>
                </a:ext>
              </a:extLst>
            </p:cNvPr>
            <p:cNvSpPr txBox="1">
              <a:spLocks/>
            </p:cNvSpPr>
            <p:nvPr/>
          </p:nvSpPr>
          <p:spPr>
            <a:xfrm>
              <a:off x="1575160" y="1666332"/>
              <a:ext cx="5463024" cy="1033325"/>
            </a:xfrm>
            <a:prstGeom prst="rect">
              <a:avLst/>
            </a:prstGeom>
          </p:spPr>
          <p:txBody>
            <a:bodyPr vert="horz" lIns="64294" tIns="32147" rIns="64294" bIns="32147"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60273" indent="0">
                <a:lnSpc>
                  <a:spcPct val="100000"/>
                </a:lnSpc>
                <a:spcAft>
                  <a:spcPts val="0"/>
                </a:spcAft>
                <a:buNone/>
              </a:pPr>
              <a:r>
                <a:rPr lang="en-US" sz="2250" dirty="0">
                  <a:solidFill>
                    <a:srgbClr val="1E64C8"/>
                  </a:solidFill>
                </a:rPr>
                <a:t>Data summary / description</a:t>
              </a:r>
            </a:p>
            <a:p>
              <a:pPr marL="60273" indent="0">
                <a:lnSpc>
                  <a:spcPct val="100000"/>
                </a:lnSpc>
                <a:spcAft>
                  <a:spcPts val="0"/>
                </a:spcAft>
                <a:buNone/>
              </a:pPr>
              <a:r>
                <a:rPr lang="en-US" sz="1687" dirty="0"/>
                <a:t>Purpose, origin, type, format &amp; volume of the data</a:t>
              </a:r>
            </a:p>
          </p:txBody>
        </p:sp>
      </p:grpSp>
      <p:grpSp>
        <p:nvGrpSpPr>
          <p:cNvPr id="48" name="Group 47">
            <a:extLst>
              <a:ext uri="{FF2B5EF4-FFF2-40B4-BE49-F238E27FC236}">
                <a16:creationId xmlns:a16="http://schemas.microsoft.com/office/drawing/2014/main" id="{0EB5C711-059E-49BE-A5D6-C2BAFEA7B8E4}"/>
              </a:ext>
            </a:extLst>
          </p:cNvPr>
          <p:cNvGrpSpPr/>
          <p:nvPr/>
        </p:nvGrpSpPr>
        <p:grpSpPr>
          <a:xfrm>
            <a:off x="1355757" y="2361006"/>
            <a:ext cx="4258654" cy="726558"/>
            <a:chOff x="693943" y="3352775"/>
            <a:chExt cx="6056753" cy="1033326"/>
          </a:xfrm>
        </p:grpSpPr>
        <p:pic>
          <p:nvPicPr>
            <p:cNvPr id="25" name="Graphic 24" descr="Scales of justice">
              <a:extLst>
                <a:ext uri="{FF2B5EF4-FFF2-40B4-BE49-F238E27FC236}">
                  <a16:creationId xmlns:a16="http://schemas.microsoft.com/office/drawing/2014/main" id="{4FE1C1ED-4E5A-4ABF-9E5E-B4C250C9AD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943" y="3352775"/>
              <a:ext cx="731520" cy="731520"/>
            </a:xfrm>
            <a:prstGeom prst="rect">
              <a:avLst/>
            </a:prstGeom>
          </p:spPr>
        </p:pic>
        <p:sp>
          <p:nvSpPr>
            <p:cNvPr id="30" name="Content Placeholder 2">
              <a:extLst>
                <a:ext uri="{FF2B5EF4-FFF2-40B4-BE49-F238E27FC236}">
                  <a16:creationId xmlns:a16="http://schemas.microsoft.com/office/drawing/2014/main" id="{3E35F735-51A5-4B23-8400-9CB07603BA4A}"/>
                </a:ext>
              </a:extLst>
            </p:cNvPr>
            <p:cNvSpPr txBox="1">
              <a:spLocks/>
            </p:cNvSpPr>
            <p:nvPr/>
          </p:nvSpPr>
          <p:spPr>
            <a:xfrm>
              <a:off x="1575159" y="3352776"/>
              <a:ext cx="5175537" cy="1033325"/>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Ethical and legal issues</a:t>
              </a:r>
            </a:p>
            <a:p>
              <a:r>
                <a:rPr lang="en-US" sz="1687" dirty="0"/>
                <a:t>IRB approval, IP, GDPR</a:t>
              </a:r>
            </a:p>
          </p:txBody>
        </p:sp>
      </p:grpSp>
      <p:grpSp>
        <p:nvGrpSpPr>
          <p:cNvPr id="49" name="Group 48">
            <a:extLst>
              <a:ext uri="{FF2B5EF4-FFF2-40B4-BE49-F238E27FC236}">
                <a16:creationId xmlns:a16="http://schemas.microsoft.com/office/drawing/2014/main" id="{B8DE8089-391A-4E13-B1DA-6F463633C91C}"/>
              </a:ext>
            </a:extLst>
          </p:cNvPr>
          <p:cNvGrpSpPr/>
          <p:nvPr/>
        </p:nvGrpSpPr>
        <p:grpSpPr>
          <a:xfrm>
            <a:off x="6036711" y="3307527"/>
            <a:ext cx="4460794" cy="746796"/>
            <a:chOff x="693943" y="5016774"/>
            <a:chExt cx="6344241" cy="1062110"/>
          </a:xfrm>
        </p:grpSpPr>
        <p:pic>
          <p:nvPicPr>
            <p:cNvPr id="23" name="Graphic 22" descr="Lock">
              <a:extLst>
                <a:ext uri="{FF2B5EF4-FFF2-40B4-BE49-F238E27FC236}">
                  <a16:creationId xmlns:a16="http://schemas.microsoft.com/office/drawing/2014/main" id="{2FF43A98-F81A-42CC-9A6D-9C8D4AE18D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943" y="5020949"/>
              <a:ext cx="731520" cy="731520"/>
            </a:xfrm>
            <a:prstGeom prst="rect">
              <a:avLst/>
            </a:prstGeom>
          </p:spPr>
        </p:pic>
        <p:sp>
          <p:nvSpPr>
            <p:cNvPr id="39" name="Content Placeholder 2">
              <a:extLst>
                <a:ext uri="{FF2B5EF4-FFF2-40B4-BE49-F238E27FC236}">
                  <a16:creationId xmlns:a16="http://schemas.microsoft.com/office/drawing/2014/main" id="{18EB536A-0B7E-4E51-811B-14341EC80727}"/>
                </a:ext>
              </a:extLst>
            </p:cNvPr>
            <p:cNvSpPr txBox="1">
              <a:spLocks/>
            </p:cNvSpPr>
            <p:nvPr/>
          </p:nvSpPr>
          <p:spPr>
            <a:xfrm>
              <a:off x="1575161" y="5016774"/>
              <a:ext cx="5463023" cy="1062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Data storage during the project</a:t>
              </a:r>
            </a:p>
            <a:p>
              <a:r>
                <a:rPr lang="en-US" sz="1687" dirty="0"/>
                <a:t>Security, back-up, transfer &amp; access</a:t>
              </a:r>
            </a:p>
          </p:txBody>
        </p:sp>
      </p:grpSp>
      <p:grpSp>
        <p:nvGrpSpPr>
          <p:cNvPr id="50" name="Group 49">
            <a:extLst>
              <a:ext uri="{FF2B5EF4-FFF2-40B4-BE49-F238E27FC236}">
                <a16:creationId xmlns:a16="http://schemas.microsoft.com/office/drawing/2014/main" id="{EA843C8D-0ABE-497E-B266-F98444884482}"/>
              </a:ext>
            </a:extLst>
          </p:cNvPr>
          <p:cNvGrpSpPr/>
          <p:nvPr/>
        </p:nvGrpSpPr>
        <p:grpSpPr>
          <a:xfrm>
            <a:off x="6035709" y="4266105"/>
            <a:ext cx="4463004" cy="768610"/>
            <a:chOff x="692519" y="6315432"/>
            <a:chExt cx="6347383" cy="1093134"/>
          </a:xfrm>
        </p:grpSpPr>
        <p:pic>
          <p:nvPicPr>
            <p:cNvPr id="35" name="Graphic 34" descr="Clock">
              <a:extLst>
                <a:ext uri="{FF2B5EF4-FFF2-40B4-BE49-F238E27FC236}">
                  <a16:creationId xmlns:a16="http://schemas.microsoft.com/office/drawing/2014/main" id="{F4B1A08B-D4B3-4649-9DE9-8C030B980D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2519" y="6384324"/>
              <a:ext cx="731520" cy="731520"/>
            </a:xfrm>
            <a:prstGeom prst="rect">
              <a:avLst/>
            </a:prstGeom>
          </p:spPr>
        </p:pic>
        <p:sp>
          <p:nvSpPr>
            <p:cNvPr id="40" name="Content Placeholder 2">
              <a:extLst>
                <a:ext uri="{FF2B5EF4-FFF2-40B4-BE49-F238E27FC236}">
                  <a16:creationId xmlns:a16="http://schemas.microsoft.com/office/drawing/2014/main" id="{ED52E51C-6838-4115-9779-921F06E5AE78}"/>
                </a:ext>
              </a:extLst>
            </p:cNvPr>
            <p:cNvSpPr txBox="1">
              <a:spLocks/>
            </p:cNvSpPr>
            <p:nvPr/>
          </p:nvSpPr>
          <p:spPr>
            <a:xfrm>
              <a:off x="1576878" y="6315432"/>
              <a:ext cx="5463024" cy="1093134"/>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Long-term preservation</a:t>
              </a:r>
            </a:p>
            <a:p>
              <a:r>
                <a:rPr lang="en-US" sz="1687" dirty="0"/>
                <a:t>What, where, restrictions?</a:t>
              </a:r>
            </a:p>
          </p:txBody>
        </p:sp>
      </p:grpSp>
      <p:grpSp>
        <p:nvGrpSpPr>
          <p:cNvPr id="51" name="Group 50">
            <a:extLst>
              <a:ext uri="{FF2B5EF4-FFF2-40B4-BE49-F238E27FC236}">
                <a16:creationId xmlns:a16="http://schemas.microsoft.com/office/drawing/2014/main" id="{AE29B6A5-FFF1-4BD3-976A-820E366B8C68}"/>
              </a:ext>
            </a:extLst>
          </p:cNvPr>
          <p:cNvGrpSpPr/>
          <p:nvPr/>
        </p:nvGrpSpPr>
        <p:grpSpPr>
          <a:xfrm>
            <a:off x="1354755" y="5179851"/>
            <a:ext cx="4044251" cy="727109"/>
            <a:chOff x="692519" y="6951788"/>
            <a:chExt cx="5751824" cy="1034110"/>
          </a:xfrm>
        </p:grpSpPr>
        <p:pic>
          <p:nvPicPr>
            <p:cNvPr id="32" name="Graphic 31" descr="Scientist">
              <a:extLst>
                <a:ext uri="{FF2B5EF4-FFF2-40B4-BE49-F238E27FC236}">
                  <a16:creationId xmlns:a16="http://schemas.microsoft.com/office/drawing/2014/main" id="{40A08D88-8B9A-4DB9-A51C-348B20DB7C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2519" y="6951788"/>
              <a:ext cx="731520" cy="731520"/>
            </a:xfrm>
            <a:prstGeom prst="rect">
              <a:avLst/>
            </a:prstGeom>
          </p:spPr>
        </p:pic>
        <p:sp>
          <p:nvSpPr>
            <p:cNvPr id="41" name="Content Placeholder 2">
              <a:extLst>
                <a:ext uri="{FF2B5EF4-FFF2-40B4-BE49-F238E27FC236}">
                  <a16:creationId xmlns:a16="http://schemas.microsoft.com/office/drawing/2014/main" id="{D878DFD4-A83A-4AC1-95EC-70ED7BA12540}"/>
                </a:ext>
              </a:extLst>
            </p:cNvPr>
            <p:cNvSpPr txBox="1">
              <a:spLocks/>
            </p:cNvSpPr>
            <p:nvPr/>
          </p:nvSpPr>
          <p:spPr>
            <a:xfrm>
              <a:off x="1575160" y="6951788"/>
              <a:ext cx="4869183" cy="1034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Responsibilities</a:t>
              </a:r>
            </a:p>
            <a:p>
              <a:r>
                <a:rPr lang="en-US" sz="1687" dirty="0"/>
                <a:t>Owner and roles</a:t>
              </a:r>
            </a:p>
          </p:txBody>
        </p:sp>
      </p:grpSp>
      <p:grpSp>
        <p:nvGrpSpPr>
          <p:cNvPr id="36" name="Group 35">
            <a:extLst>
              <a:ext uri="{FF2B5EF4-FFF2-40B4-BE49-F238E27FC236}">
                <a16:creationId xmlns:a16="http://schemas.microsoft.com/office/drawing/2014/main" id="{BE6F2E6F-CE66-404F-AEAE-84551963F955}"/>
              </a:ext>
            </a:extLst>
          </p:cNvPr>
          <p:cNvGrpSpPr/>
          <p:nvPr/>
        </p:nvGrpSpPr>
        <p:grpSpPr>
          <a:xfrm>
            <a:off x="6035709" y="2361006"/>
            <a:ext cx="4875187" cy="731520"/>
            <a:chOff x="9763377" y="6183805"/>
            <a:chExt cx="4875187" cy="731520"/>
          </a:xfrm>
        </p:grpSpPr>
        <p:pic>
          <p:nvPicPr>
            <p:cNvPr id="37" name="Graphic 36" descr="Recycle sign">
              <a:extLst>
                <a:ext uri="{FF2B5EF4-FFF2-40B4-BE49-F238E27FC236}">
                  <a16:creationId xmlns:a16="http://schemas.microsoft.com/office/drawing/2014/main" id="{536A0402-B26B-4F6A-BFED-958A864A5C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63377" y="6228813"/>
              <a:ext cx="514800" cy="514800"/>
            </a:xfrm>
            <a:prstGeom prst="rect">
              <a:avLst/>
            </a:prstGeom>
          </p:spPr>
        </p:pic>
        <p:sp>
          <p:nvSpPr>
            <p:cNvPr id="38" name="Content Placeholder 2">
              <a:extLst>
                <a:ext uri="{FF2B5EF4-FFF2-40B4-BE49-F238E27FC236}">
                  <a16:creationId xmlns:a16="http://schemas.microsoft.com/office/drawing/2014/main" id="{24D2E26F-B6F5-4790-A8A3-CB556C9F3271}"/>
                </a:ext>
              </a:extLst>
            </p:cNvPr>
            <p:cNvSpPr txBox="1">
              <a:spLocks/>
            </p:cNvSpPr>
            <p:nvPr/>
          </p:nvSpPr>
          <p:spPr>
            <a:xfrm>
              <a:off x="10407003" y="6183805"/>
              <a:ext cx="4231561" cy="731520"/>
            </a:xfrm>
            <a:prstGeom prst="rect">
              <a:avLst/>
            </a:prstGeom>
          </p:spPr>
          <p:txBody>
            <a:bodyPr vert="horz" lIns="91440" tIns="45720" rIns="91440" bIns="45720"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lnSpc>
                  <a:spcPct val="100000"/>
                </a:lnSpc>
                <a:spcAft>
                  <a:spcPts val="0"/>
                </a:spcAft>
                <a:buNone/>
              </a:pPr>
              <a:r>
                <a:rPr lang="en-US" sz="2250" dirty="0">
                  <a:solidFill>
                    <a:srgbClr val="1E64C8"/>
                  </a:solidFill>
                </a:rPr>
                <a:t>Data sharing and reuse</a:t>
              </a:r>
            </a:p>
            <a:p>
              <a:pPr marL="85725" indent="0">
                <a:lnSpc>
                  <a:spcPct val="100000"/>
                </a:lnSpc>
                <a:spcAft>
                  <a:spcPts val="0"/>
                </a:spcAft>
                <a:buNone/>
              </a:pPr>
              <a:r>
                <a:rPr lang="en-US" sz="1690" dirty="0"/>
                <a:t>Repositories, terms, contracts, licenses</a:t>
              </a:r>
            </a:p>
          </p:txBody>
        </p:sp>
      </p:grpSp>
      <p:grpSp>
        <p:nvGrpSpPr>
          <p:cNvPr id="58" name="Group 57">
            <a:extLst>
              <a:ext uri="{FF2B5EF4-FFF2-40B4-BE49-F238E27FC236}">
                <a16:creationId xmlns:a16="http://schemas.microsoft.com/office/drawing/2014/main" id="{1D56938C-605C-455F-8251-5414390C4DB4}"/>
              </a:ext>
            </a:extLst>
          </p:cNvPr>
          <p:cNvGrpSpPr/>
          <p:nvPr/>
        </p:nvGrpSpPr>
        <p:grpSpPr>
          <a:xfrm>
            <a:off x="1316061" y="4304273"/>
            <a:ext cx="3989365" cy="728797"/>
            <a:chOff x="9763377" y="7145159"/>
            <a:chExt cx="3989365" cy="728797"/>
          </a:xfrm>
        </p:grpSpPr>
        <p:pic>
          <p:nvPicPr>
            <p:cNvPr id="59" name="Graphic 58" descr="Coins">
              <a:extLst>
                <a:ext uri="{FF2B5EF4-FFF2-40B4-BE49-F238E27FC236}">
                  <a16:creationId xmlns:a16="http://schemas.microsoft.com/office/drawing/2014/main" id="{7A6181BA-61C1-4E17-BE33-0912E5138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63377" y="7190167"/>
              <a:ext cx="514800" cy="514800"/>
            </a:xfrm>
            <a:prstGeom prst="rect">
              <a:avLst/>
            </a:prstGeom>
          </p:spPr>
        </p:pic>
        <p:sp>
          <p:nvSpPr>
            <p:cNvPr id="60" name="Content Placeholder 2">
              <a:extLst>
                <a:ext uri="{FF2B5EF4-FFF2-40B4-BE49-F238E27FC236}">
                  <a16:creationId xmlns:a16="http://schemas.microsoft.com/office/drawing/2014/main" id="{C0D08E20-F4CE-4C91-832A-D229039ECB58}"/>
                </a:ext>
              </a:extLst>
            </p:cNvPr>
            <p:cNvSpPr txBox="1">
              <a:spLocks/>
            </p:cNvSpPr>
            <p:nvPr/>
          </p:nvSpPr>
          <p:spPr>
            <a:xfrm>
              <a:off x="10407004" y="7145159"/>
              <a:ext cx="3345738" cy="728797"/>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Resources</a:t>
              </a:r>
            </a:p>
            <a:p>
              <a:r>
                <a:rPr lang="en-US" sz="1690" dirty="0"/>
                <a:t>Costs</a:t>
              </a:r>
            </a:p>
          </p:txBody>
        </p:sp>
      </p:grpSp>
      <p:grpSp>
        <p:nvGrpSpPr>
          <p:cNvPr id="61" name="Group 60">
            <a:extLst>
              <a:ext uri="{FF2B5EF4-FFF2-40B4-BE49-F238E27FC236}">
                <a16:creationId xmlns:a16="http://schemas.microsoft.com/office/drawing/2014/main" id="{84DA9C4E-E55F-4B66-BBF0-67D0D76FE7F7}"/>
              </a:ext>
            </a:extLst>
          </p:cNvPr>
          <p:cNvGrpSpPr/>
          <p:nvPr/>
        </p:nvGrpSpPr>
        <p:grpSpPr>
          <a:xfrm>
            <a:off x="1316061" y="3297675"/>
            <a:ext cx="5094247" cy="768610"/>
            <a:chOff x="9763377" y="7139756"/>
            <a:chExt cx="5094247" cy="768610"/>
          </a:xfrm>
        </p:grpSpPr>
        <p:pic>
          <p:nvPicPr>
            <p:cNvPr id="62" name="Graphic 61" descr="Pencil">
              <a:extLst>
                <a:ext uri="{FF2B5EF4-FFF2-40B4-BE49-F238E27FC236}">
                  <a16:creationId xmlns:a16="http://schemas.microsoft.com/office/drawing/2014/main" id="{1862F051-13E9-4B26-817B-9CCF5ECACCE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63377" y="7190167"/>
              <a:ext cx="514800" cy="514800"/>
            </a:xfrm>
            <a:prstGeom prst="rect">
              <a:avLst/>
            </a:prstGeom>
          </p:spPr>
        </p:pic>
        <p:sp>
          <p:nvSpPr>
            <p:cNvPr id="63" name="Content Placeholder 2">
              <a:extLst>
                <a:ext uri="{FF2B5EF4-FFF2-40B4-BE49-F238E27FC236}">
                  <a16:creationId xmlns:a16="http://schemas.microsoft.com/office/drawing/2014/main" id="{0BCD1B24-C7ED-4207-ADE1-A38C970D59D8}"/>
                </a:ext>
              </a:extLst>
            </p:cNvPr>
            <p:cNvSpPr txBox="1">
              <a:spLocks/>
            </p:cNvSpPr>
            <p:nvPr/>
          </p:nvSpPr>
          <p:spPr>
            <a:xfrm>
              <a:off x="10368903" y="7139756"/>
              <a:ext cx="4488721" cy="768610"/>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Documentation and metadata</a:t>
              </a:r>
            </a:p>
            <a:p>
              <a:r>
                <a:rPr lang="en-US" sz="1690" dirty="0"/>
                <a:t>Where and how, standards, ontologies, vocabularies</a:t>
              </a:r>
            </a:p>
          </p:txBody>
        </p:sp>
      </p:grpSp>
      <p:cxnSp>
        <p:nvCxnSpPr>
          <p:cNvPr id="5" name="Straight Connector 4">
            <a:extLst>
              <a:ext uri="{FF2B5EF4-FFF2-40B4-BE49-F238E27FC236}">
                <a16:creationId xmlns:a16="http://schemas.microsoft.com/office/drawing/2014/main" id="{35B89592-D1D6-4BF4-BA74-ED4C21771B87}"/>
              </a:ext>
            </a:extLst>
          </p:cNvPr>
          <p:cNvCxnSpPr/>
          <p:nvPr/>
        </p:nvCxnSpPr>
        <p:spPr>
          <a:xfrm>
            <a:off x="909638" y="2019300"/>
            <a:ext cx="9482137" cy="0"/>
          </a:xfrm>
          <a:prstGeom prst="line">
            <a:avLst/>
          </a:prstGeom>
          <a:ln w="9525">
            <a:solidFill>
              <a:schemeClr val="accent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32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763F-ADE2-4D4E-8815-84F0C71B0F61}"/>
              </a:ext>
            </a:extLst>
          </p:cNvPr>
          <p:cNvSpPr>
            <a:spLocks noGrp="1"/>
          </p:cNvSpPr>
          <p:nvPr>
            <p:ph type="title"/>
          </p:nvPr>
        </p:nvSpPr>
        <p:spPr/>
        <p:txBody>
          <a:bodyPr/>
          <a:lstStyle/>
          <a:p>
            <a:r>
              <a:rPr lang="en-US" dirty="0" err="1">
                <a:latin typeface="UGent Panno Text" panose="02000506040000040003" pitchFamily="2" charset="0"/>
              </a:rPr>
              <a:t>Dmp</a:t>
            </a:r>
            <a:r>
              <a:rPr lang="en-US" dirty="0">
                <a:latin typeface="UGent Panno Text" panose="02000506040000040003" pitchFamily="2" charset="0"/>
              </a:rPr>
              <a:t>: first version vs. last version</a:t>
            </a:r>
          </a:p>
        </p:txBody>
      </p:sp>
      <p:sp>
        <p:nvSpPr>
          <p:cNvPr id="3" name="Content Placeholder 2">
            <a:extLst>
              <a:ext uri="{FF2B5EF4-FFF2-40B4-BE49-F238E27FC236}">
                <a16:creationId xmlns:a16="http://schemas.microsoft.com/office/drawing/2014/main" id="{2B12F8B8-4C70-B04F-AB13-8875A0E816C5}"/>
              </a:ext>
            </a:extLst>
          </p:cNvPr>
          <p:cNvSpPr>
            <a:spLocks noGrp="1"/>
          </p:cNvSpPr>
          <p:nvPr>
            <p:ph idx="1"/>
          </p:nvPr>
        </p:nvSpPr>
        <p:spPr>
          <a:xfrm>
            <a:off x="4827203" y="988397"/>
            <a:ext cx="6928371" cy="2091946"/>
          </a:xfrm>
        </p:spPr>
        <p:txBody>
          <a:bodyPr anchor="ctr">
            <a:noAutofit/>
          </a:bodyPr>
          <a:lstStyle/>
          <a:p>
            <a:pPr>
              <a:lnSpc>
                <a:spcPct val="100000"/>
              </a:lnSpc>
              <a:spcAft>
                <a:spcPts val="281"/>
              </a:spcAft>
            </a:pPr>
            <a:r>
              <a:rPr lang="en-US" sz="1969" dirty="0">
                <a:latin typeface="UGent Panno Text" panose="02000506040000040003" pitchFamily="2" charset="0"/>
              </a:rPr>
              <a:t>First scope of reusability.</a:t>
            </a:r>
          </a:p>
          <a:p>
            <a:pPr>
              <a:lnSpc>
                <a:spcPct val="100000"/>
              </a:lnSpc>
              <a:spcAft>
                <a:spcPts val="281"/>
              </a:spcAft>
            </a:pPr>
            <a:r>
              <a:rPr lang="en-US" sz="1969" dirty="0">
                <a:latin typeface="UGent Panno Text" panose="02000506040000040003" pitchFamily="2" charset="0"/>
              </a:rPr>
              <a:t>Basic information about your data.</a:t>
            </a:r>
          </a:p>
          <a:p>
            <a:pPr>
              <a:lnSpc>
                <a:spcPct val="100000"/>
              </a:lnSpc>
              <a:spcAft>
                <a:spcPts val="281"/>
              </a:spcAft>
            </a:pPr>
            <a:r>
              <a:rPr lang="en-US" sz="1969" dirty="0">
                <a:latin typeface="UGent Panno Text" panose="02000506040000040003" pitchFamily="2" charset="0"/>
              </a:rPr>
              <a:t>Data storage and back up vs. long term preservation.</a:t>
            </a:r>
          </a:p>
          <a:p>
            <a:pPr>
              <a:lnSpc>
                <a:spcPct val="100000"/>
              </a:lnSpc>
              <a:spcAft>
                <a:spcPts val="281"/>
              </a:spcAft>
            </a:pPr>
            <a:r>
              <a:rPr lang="en-US" sz="1969" dirty="0">
                <a:latin typeface="UGent Panno Text" panose="02000506040000040003" pitchFamily="2" charset="0"/>
              </a:rPr>
              <a:t>Initial idea about metadata standards and dedicated archive / repository.</a:t>
            </a:r>
          </a:p>
          <a:p>
            <a:pPr>
              <a:lnSpc>
                <a:spcPct val="100000"/>
              </a:lnSpc>
              <a:spcAft>
                <a:spcPts val="281"/>
              </a:spcAft>
            </a:pPr>
            <a:r>
              <a:rPr lang="en-US" sz="1969" dirty="0">
                <a:latin typeface="UGent Panno Text" panose="02000506040000040003" pitchFamily="2" charset="0"/>
              </a:rPr>
              <a:t>Identification of legal and/or ethical issues. </a:t>
            </a:r>
          </a:p>
          <a:p>
            <a:pPr>
              <a:lnSpc>
                <a:spcPct val="100000"/>
              </a:lnSpc>
              <a:spcAft>
                <a:spcPts val="281"/>
              </a:spcAft>
            </a:pPr>
            <a:r>
              <a:rPr lang="en-US" sz="1969" dirty="0">
                <a:latin typeface="UGent Panno Text" panose="02000506040000040003" pitchFamily="2" charset="0"/>
              </a:rPr>
              <a:t>Establishing responsibilities.</a:t>
            </a:r>
          </a:p>
        </p:txBody>
      </p:sp>
      <p:sp>
        <p:nvSpPr>
          <p:cNvPr id="4" name="Slide Number Placeholder 3">
            <a:extLst>
              <a:ext uri="{FF2B5EF4-FFF2-40B4-BE49-F238E27FC236}">
                <a16:creationId xmlns:a16="http://schemas.microsoft.com/office/drawing/2014/main" id="{F30763B8-E833-9647-B8C1-080F1357AE54}"/>
              </a:ext>
            </a:extLst>
          </p:cNvPr>
          <p:cNvSpPr>
            <a:spLocks noGrp="1"/>
          </p:cNvSpPr>
          <p:nvPr>
            <p:ph type="sldNum" sz="quarter" idx="12"/>
          </p:nvPr>
        </p:nvSpPr>
        <p:spPr/>
        <p:txBody>
          <a:bodyPr/>
          <a:lstStyle/>
          <a:p>
            <a:fld id="{7AE184E0-0BD4-4705-A12B-9B71DDE63301}" type="slidenum">
              <a:rPr lang="en-GB" noProof="0" smtClean="0"/>
              <a:t>5</a:t>
            </a:fld>
            <a:endParaRPr lang="en-GB" noProof="0" dirty="0"/>
          </a:p>
        </p:txBody>
      </p:sp>
      <p:sp>
        <p:nvSpPr>
          <p:cNvPr id="6" name="Content Placeholder 2">
            <a:extLst>
              <a:ext uri="{FF2B5EF4-FFF2-40B4-BE49-F238E27FC236}">
                <a16:creationId xmlns:a16="http://schemas.microsoft.com/office/drawing/2014/main" id="{910B72D2-2480-4F2E-8EB8-E7CF0D5EDF17}"/>
              </a:ext>
            </a:extLst>
          </p:cNvPr>
          <p:cNvSpPr txBox="1">
            <a:spLocks/>
          </p:cNvSpPr>
          <p:nvPr/>
        </p:nvSpPr>
        <p:spPr>
          <a:xfrm>
            <a:off x="4827202" y="3820840"/>
            <a:ext cx="6799624" cy="1650526"/>
          </a:xfrm>
          <a:prstGeom prst="rect">
            <a:avLst/>
          </a:prstGeom>
        </p:spPr>
        <p:txBody>
          <a:bodyPr vert="horz" lIns="64294" tIns="32147" rIns="64294" bIns="32147" rtlCol="0" anchor="ctr">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lnSpc>
                <a:spcPct val="100000"/>
              </a:lnSpc>
              <a:spcAft>
                <a:spcPts val="281"/>
              </a:spcAft>
            </a:pPr>
            <a:r>
              <a:rPr lang="en-US" sz="1969" dirty="0">
                <a:latin typeface="UGent Panno Text" panose="02000506040000040003" pitchFamily="2" charset="0"/>
              </a:rPr>
              <a:t>Definite selection of reusable outputs.</a:t>
            </a:r>
          </a:p>
          <a:p>
            <a:pPr>
              <a:lnSpc>
                <a:spcPct val="100000"/>
              </a:lnSpc>
              <a:spcAft>
                <a:spcPts val="281"/>
              </a:spcAft>
            </a:pPr>
            <a:r>
              <a:rPr lang="en-US" sz="1969" dirty="0">
                <a:latin typeface="UGent Panno Text" panose="02000506040000040003" pitchFamily="2" charset="0"/>
              </a:rPr>
              <a:t>Precise description of all data types.</a:t>
            </a:r>
          </a:p>
          <a:p>
            <a:pPr>
              <a:lnSpc>
                <a:spcPct val="100000"/>
              </a:lnSpc>
              <a:spcAft>
                <a:spcPts val="281"/>
              </a:spcAft>
            </a:pPr>
            <a:r>
              <a:rPr lang="en-US" sz="1969" dirty="0">
                <a:latin typeface="UGent Panno Text" panose="02000506040000040003" pitchFamily="2" charset="0"/>
              </a:rPr>
              <a:t>Clear long-term preservation strategy: selected data archive(s) and/or repository(</a:t>
            </a:r>
            <a:r>
              <a:rPr lang="en-US" sz="1969" dirty="0" err="1">
                <a:latin typeface="UGent Panno Text" panose="02000506040000040003" pitchFamily="2" charset="0"/>
              </a:rPr>
              <a:t>ies</a:t>
            </a:r>
            <a:r>
              <a:rPr lang="en-US" sz="1969" dirty="0">
                <a:latin typeface="UGent Panno Text" panose="02000506040000040003" pitchFamily="2" charset="0"/>
              </a:rPr>
              <a:t>).</a:t>
            </a:r>
          </a:p>
          <a:p>
            <a:pPr>
              <a:lnSpc>
                <a:spcPct val="100000"/>
              </a:lnSpc>
              <a:spcAft>
                <a:spcPts val="281"/>
              </a:spcAft>
            </a:pPr>
            <a:r>
              <a:rPr lang="en-US" sz="1969" dirty="0">
                <a:latin typeface="UGent Panno Text" panose="02000506040000040003" pitchFamily="2" charset="0"/>
              </a:rPr>
              <a:t>FAIR data and open data (“As open as possible, as closed as necessary”).</a:t>
            </a:r>
          </a:p>
        </p:txBody>
      </p:sp>
      <p:sp>
        <p:nvSpPr>
          <p:cNvPr id="7" name="Rectangle: Rounded Corners 6">
            <a:extLst>
              <a:ext uri="{FF2B5EF4-FFF2-40B4-BE49-F238E27FC236}">
                <a16:creationId xmlns:a16="http://schemas.microsoft.com/office/drawing/2014/main" id="{F059BCEF-AAEC-4575-9587-90BB25D43B24}"/>
              </a:ext>
            </a:extLst>
          </p:cNvPr>
          <p:cNvSpPr/>
          <p:nvPr/>
        </p:nvSpPr>
        <p:spPr>
          <a:xfrm>
            <a:off x="854424" y="1209108"/>
            <a:ext cx="3694492" cy="1650526"/>
          </a:xfrm>
          <a:prstGeom prst="roundRect">
            <a:avLst>
              <a:gd name="adj" fmla="val 5621"/>
            </a:avLst>
          </a:prstGeom>
          <a:solidFill>
            <a:schemeClr val="bg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algn="ctr"/>
            <a:r>
              <a:rPr lang="en-US" sz="1800" dirty="0">
                <a:solidFill>
                  <a:schemeClr val="tx1"/>
                </a:solidFill>
                <a:latin typeface="UGent Panno Text SemiLight" panose="02000406040000040003" pitchFamily="50" charset="0"/>
              </a:rPr>
              <a:t>Data Management Plan</a:t>
            </a:r>
          </a:p>
          <a:p>
            <a:pPr algn="ctr"/>
            <a:r>
              <a:rPr lang="en-US" sz="1800" u="sng" dirty="0">
                <a:solidFill>
                  <a:srgbClr val="1E64C8"/>
                </a:solidFill>
                <a:latin typeface="UGent Panno Text SemiLight" panose="02000406040000040003" pitchFamily="50" charset="0"/>
              </a:rPr>
              <a:t>First</a:t>
            </a:r>
            <a:r>
              <a:rPr lang="en-US" sz="1800" dirty="0">
                <a:solidFill>
                  <a:srgbClr val="1E64C8"/>
                </a:solidFill>
                <a:latin typeface="UGent Panno Text SemiLight" panose="02000406040000040003" pitchFamily="50" charset="0"/>
              </a:rPr>
              <a:t> submission</a:t>
            </a:r>
          </a:p>
        </p:txBody>
      </p:sp>
      <p:sp>
        <p:nvSpPr>
          <p:cNvPr id="8" name="Rectangle: Rounded Corners 7">
            <a:extLst>
              <a:ext uri="{FF2B5EF4-FFF2-40B4-BE49-F238E27FC236}">
                <a16:creationId xmlns:a16="http://schemas.microsoft.com/office/drawing/2014/main" id="{2BE848FF-EC19-49B5-B553-45CF2FC0C3EC}"/>
              </a:ext>
            </a:extLst>
          </p:cNvPr>
          <p:cNvSpPr/>
          <p:nvPr/>
        </p:nvSpPr>
        <p:spPr>
          <a:xfrm>
            <a:off x="854424" y="3820840"/>
            <a:ext cx="3694492" cy="1650526"/>
          </a:xfrm>
          <a:prstGeom prst="roundRect">
            <a:avLst>
              <a:gd name="adj" fmla="val 5621"/>
            </a:avLst>
          </a:prstGeom>
          <a:solidFill>
            <a:schemeClr val="bg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algn="ctr"/>
            <a:r>
              <a:rPr lang="en-US" sz="1800" dirty="0">
                <a:solidFill>
                  <a:schemeClr val="tx1"/>
                </a:solidFill>
                <a:latin typeface="UGent Panno Text SemiLight" panose="02000406040000040003" pitchFamily="50" charset="0"/>
              </a:rPr>
              <a:t>Data Management Plan</a:t>
            </a:r>
          </a:p>
          <a:p>
            <a:pPr algn="ctr"/>
            <a:r>
              <a:rPr lang="en-US" sz="1800" u="sng" dirty="0">
                <a:solidFill>
                  <a:srgbClr val="1E64C8"/>
                </a:solidFill>
                <a:latin typeface="UGent Panno Text SemiLight" panose="02000406040000040003" pitchFamily="50" charset="0"/>
              </a:rPr>
              <a:t>Final</a:t>
            </a:r>
            <a:r>
              <a:rPr lang="en-US" sz="1800" dirty="0">
                <a:solidFill>
                  <a:srgbClr val="1E64C8"/>
                </a:solidFill>
                <a:latin typeface="UGent Panno Text SemiLight" panose="02000406040000040003" pitchFamily="50" charset="0"/>
              </a:rPr>
              <a:t> submission</a:t>
            </a:r>
          </a:p>
        </p:txBody>
      </p:sp>
      <p:sp>
        <p:nvSpPr>
          <p:cNvPr id="9" name="TextBox 8">
            <a:extLst>
              <a:ext uri="{FF2B5EF4-FFF2-40B4-BE49-F238E27FC236}">
                <a16:creationId xmlns:a16="http://schemas.microsoft.com/office/drawing/2014/main" id="{C78CC888-CCB6-4406-A990-D9CFA1CA1905}"/>
              </a:ext>
            </a:extLst>
          </p:cNvPr>
          <p:cNvSpPr txBox="1"/>
          <p:nvPr/>
        </p:nvSpPr>
        <p:spPr>
          <a:xfrm>
            <a:off x="1919589" y="6121505"/>
            <a:ext cx="9442545" cy="307328"/>
          </a:xfrm>
          <a:prstGeom prst="rect">
            <a:avLst/>
          </a:prstGeom>
          <a:noFill/>
        </p:spPr>
        <p:txBody>
          <a:bodyPr wrap="square" rtlCol="0">
            <a:spAutoFit/>
          </a:bodyPr>
          <a:lstStyle/>
          <a:p>
            <a:pPr>
              <a:lnSpc>
                <a:spcPct val="120000"/>
              </a:lnSpc>
            </a:pPr>
            <a:r>
              <a:rPr lang="en-US" sz="1266" dirty="0">
                <a:latin typeface="UGent Panno Text SemiLight" panose="02000406040000040003" pitchFamily="50" charset="0"/>
              </a:rPr>
              <a:t>Adapted from: Jasmin </a:t>
            </a:r>
            <a:r>
              <a:rPr lang="en-US" sz="1266" dirty="0" err="1">
                <a:latin typeface="UGent Panno Text SemiLight" panose="02000406040000040003" pitchFamily="50" charset="0"/>
              </a:rPr>
              <a:t>Böhmer</a:t>
            </a:r>
            <a:r>
              <a:rPr lang="en-US" sz="1266" dirty="0">
                <a:latin typeface="UGent Panno Text SemiLight" panose="02000406040000040003" pitchFamily="50" charset="0"/>
              </a:rPr>
              <a:t>. (2019, September). UBC RDM Workshop 1 - Data Management Planning (Version V2). </a:t>
            </a:r>
            <a:r>
              <a:rPr lang="en-US" sz="1266" dirty="0" err="1">
                <a:latin typeface="UGent Panno Text SemiLight" panose="02000406040000040003" pitchFamily="50" charset="0"/>
              </a:rPr>
              <a:t>Zenodo</a:t>
            </a:r>
            <a:r>
              <a:rPr lang="en-US" sz="1266" dirty="0">
                <a:latin typeface="UGent Panno Text SemiLight" panose="02000406040000040003" pitchFamily="50" charset="0"/>
              </a:rPr>
              <a:t>. </a:t>
            </a:r>
            <a:r>
              <a:rPr lang="en-US" sz="1266" dirty="0">
                <a:latin typeface="UGent Panno Text SemiLight" panose="02000406040000040003" pitchFamily="50" charset="0"/>
                <a:hlinkClick r:id="rId2"/>
              </a:rPr>
              <a:t>http://doi.org/10.5281/zenodo.3469953</a:t>
            </a:r>
            <a:r>
              <a:rPr lang="en-US" sz="1266" dirty="0">
                <a:latin typeface="UGent Panno Text SemiLight" panose="02000406040000040003" pitchFamily="50" charset="0"/>
              </a:rPr>
              <a:t> </a:t>
            </a:r>
          </a:p>
        </p:txBody>
      </p:sp>
    </p:spTree>
    <p:extLst>
      <p:ext uri="{BB962C8B-B14F-4D97-AF65-F5344CB8AC3E}">
        <p14:creationId xmlns:p14="http://schemas.microsoft.com/office/powerpoint/2010/main" val="42608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5DA0-ADF7-4C06-BD38-D8C025DA9867}"/>
              </a:ext>
            </a:extLst>
          </p:cNvPr>
          <p:cNvSpPr>
            <a:spLocks noGrp="1"/>
          </p:cNvSpPr>
          <p:nvPr>
            <p:ph type="ctrTitle"/>
          </p:nvPr>
        </p:nvSpPr>
        <p:spPr/>
        <p:txBody>
          <a:bodyPr/>
          <a:lstStyle/>
          <a:p>
            <a:r>
              <a:rPr lang="nl-BE" dirty="0">
                <a:latin typeface="UGent Panno Text" panose="02000506040000040003" pitchFamily="2" charset="0"/>
              </a:rPr>
              <a:t>DMP software</a:t>
            </a:r>
            <a:br>
              <a:rPr lang="nl-BE" dirty="0">
                <a:latin typeface="UGent Panno Text" panose="02000506040000040003" pitchFamily="2" charset="0"/>
              </a:rPr>
            </a:br>
            <a:r>
              <a:rPr lang="nl-BE" dirty="0">
                <a:latin typeface="UGent Panno Text" panose="02000506040000040003" pitchFamily="2" charset="0"/>
              </a:rPr>
              <a:t>dmponline.be</a:t>
            </a:r>
            <a:endParaRPr lang="en-GB" dirty="0">
              <a:latin typeface="UGent Panno Text" panose="02000506040000040003" pitchFamily="2" charset="0"/>
            </a:endParaRPr>
          </a:p>
        </p:txBody>
      </p:sp>
    </p:spTree>
    <p:extLst>
      <p:ext uri="{BB962C8B-B14F-4D97-AF65-F5344CB8AC3E}">
        <p14:creationId xmlns:p14="http://schemas.microsoft.com/office/powerpoint/2010/main" val="155065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7D2F-11F3-4592-AC20-A5F5BF253342}"/>
              </a:ext>
            </a:extLst>
          </p:cNvPr>
          <p:cNvSpPr>
            <a:spLocks noGrp="1"/>
          </p:cNvSpPr>
          <p:nvPr>
            <p:ph type="title"/>
          </p:nvPr>
        </p:nvSpPr>
        <p:spPr/>
        <p:txBody>
          <a:bodyPr/>
          <a:lstStyle/>
          <a:p>
            <a:r>
              <a:rPr lang="nl-BE" dirty="0">
                <a:latin typeface="UGent Panno Text" panose="02000506040000040003" pitchFamily="2" charset="0"/>
              </a:rPr>
              <a:t>DMPonline.be tutorial</a:t>
            </a:r>
            <a:endParaRPr lang="en-GB" dirty="0">
              <a:latin typeface="UGent Panno Text" panose="02000506040000040003" pitchFamily="2" charset="0"/>
            </a:endParaRPr>
          </a:p>
        </p:txBody>
      </p:sp>
      <p:sp>
        <p:nvSpPr>
          <p:cNvPr id="3" name="Content Placeholder 2">
            <a:extLst>
              <a:ext uri="{FF2B5EF4-FFF2-40B4-BE49-F238E27FC236}">
                <a16:creationId xmlns:a16="http://schemas.microsoft.com/office/drawing/2014/main" id="{3A627114-F2C9-4FAB-82AD-491205EA7D25}"/>
              </a:ext>
            </a:extLst>
          </p:cNvPr>
          <p:cNvSpPr>
            <a:spLocks noGrp="1"/>
          </p:cNvSpPr>
          <p:nvPr>
            <p:ph idx="1"/>
          </p:nvPr>
        </p:nvSpPr>
        <p:spPr>
          <a:xfrm>
            <a:off x="1763383" y="6200224"/>
            <a:ext cx="6288935" cy="569135"/>
          </a:xfrm>
        </p:spPr>
        <p:txBody>
          <a:bodyPr>
            <a:normAutofit/>
          </a:bodyPr>
          <a:lstStyle/>
          <a:p>
            <a:pPr marL="60748" indent="0">
              <a:buNone/>
            </a:pPr>
            <a:r>
              <a:rPr lang="en-GB" sz="2400" dirty="0">
                <a:latin typeface="UGent Panno Text" panose="02000506040000040003" pitchFamily="2" charset="0"/>
                <a:hlinkClick r:id="rId3"/>
              </a:rPr>
              <a:t>https://www.youtube.com/watch?v=5U9_DDdBzYk</a:t>
            </a:r>
            <a:r>
              <a:rPr lang="en-GB" sz="2400" dirty="0">
                <a:latin typeface="UGent Panno Text" panose="02000506040000040003" pitchFamily="2" charset="0"/>
              </a:rPr>
              <a:t> </a:t>
            </a:r>
          </a:p>
        </p:txBody>
      </p:sp>
      <p:pic>
        <p:nvPicPr>
          <p:cNvPr id="4" name="Online Media 3" title="DMPonline.be: how to use it">
            <a:hlinkClick r:id="" action="ppaction://media"/>
            <a:extLst>
              <a:ext uri="{FF2B5EF4-FFF2-40B4-BE49-F238E27FC236}">
                <a16:creationId xmlns:a16="http://schemas.microsoft.com/office/drawing/2014/main" id="{FE376C98-CE41-4D4C-9867-3729F768F766}"/>
              </a:ext>
            </a:extLst>
          </p:cNvPr>
          <p:cNvPicPr>
            <a:picLocks noRot="1" noChangeAspect="1"/>
          </p:cNvPicPr>
          <p:nvPr>
            <a:videoFile r:link="rId1"/>
          </p:nvPr>
        </p:nvPicPr>
        <p:blipFill>
          <a:blip r:embed="rId4"/>
          <a:stretch>
            <a:fillRect/>
          </a:stretch>
        </p:blipFill>
        <p:spPr>
          <a:xfrm>
            <a:off x="1894114" y="1516559"/>
            <a:ext cx="8248261" cy="4639646"/>
          </a:xfrm>
          <a:prstGeom prst="rect">
            <a:avLst/>
          </a:prstGeom>
        </p:spPr>
      </p:pic>
      <p:sp>
        <p:nvSpPr>
          <p:cNvPr id="5" name="Rectangle 4">
            <a:extLst>
              <a:ext uri="{FF2B5EF4-FFF2-40B4-BE49-F238E27FC236}">
                <a16:creationId xmlns:a16="http://schemas.microsoft.com/office/drawing/2014/main" id="{3AF04B56-6EE8-4C24-B3E5-909E0CBAA1DB}"/>
              </a:ext>
            </a:extLst>
          </p:cNvPr>
          <p:cNvSpPr/>
          <p:nvPr/>
        </p:nvSpPr>
        <p:spPr>
          <a:xfrm>
            <a:off x="583713" y="907372"/>
            <a:ext cx="7682204" cy="486287"/>
          </a:xfrm>
          <a:prstGeom prst="rect">
            <a:avLst/>
          </a:prstGeom>
        </p:spPr>
        <p:txBody>
          <a:bodyPr wrap="square">
            <a:spAutoFit/>
          </a:bodyPr>
          <a:lstStyle/>
          <a:p>
            <a:r>
              <a:rPr lang="en-GB" dirty="0">
                <a:latin typeface="UGent Panno Text" panose="02000506040000040003" pitchFamily="2" charset="0"/>
                <a:hlinkClick r:id="rId5"/>
              </a:rPr>
              <a:t>https://onderzoektips.ugent.be/en/tips/00001281/</a:t>
            </a:r>
            <a:r>
              <a:rPr lang="en-GB" dirty="0">
                <a:latin typeface="UGent Panno Text" panose="02000506040000040003" pitchFamily="2" charset="0"/>
              </a:rPr>
              <a:t> </a:t>
            </a:r>
          </a:p>
        </p:txBody>
      </p:sp>
    </p:spTree>
    <p:extLst>
      <p:ext uri="{BB962C8B-B14F-4D97-AF65-F5344CB8AC3E}">
        <p14:creationId xmlns:p14="http://schemas.microsoft.com/office/powerpoint/2010/main" val="236531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1B1DAA-D397-4DD3-908E-614F3C3C12C5}"/>
              </a:ext>
            </a:extLst>
          </p:cNvPr>
          <p:cNvSpPr>
            <a:spLocks noGrp="1"/>
          </p:cNvSpPr>
          <p:nvPr>
            <p:ph type="ctrTitle"/>
          </p:nvPr>
        </p:nvSpPr>
        <p:spPr/>
        <p:txBody>
          <a:bodyPr/>
          <a:lstStyle/>
          <a:p>
            <a:r>
              <a:rPr lang="en-US" dirty="0">
                <a:latin typeface="UGent Panno Text" panose="02000506040000040003" pitchFamily="2" charset="0"/>
              </a:rPr>
              <a:t>What to cover in your DMP</a:t>
            </a:r>
          </a:p>
        </p:txBody>
      </p:sp>
      <p:sp>
        <p:nvSpPr>
          <p:cNvPr id="4" name="Slide Number Placeholder 3">
            <a:extLst>
              <a:ext uri="{FF2B5EF4-FFF2-40B4-BE49-F238E27FC236}">
                <a16:creationId xmlns:a16="http://schemas.microsoft.com/office/drawing/2014/main" id="{25A4EF43-A5BC-4DD3-9999-AD1CFB7D777C}"/>
              </a:ext>
            </a:extLst>
          </p:cNvPr>
          <p:cNvSpPr>
            <a:spLocks noGrp="1"/>
          </p:cNvSpPr>
          <p:nvPr>
            <p:ph type="sldNum" sz="quarter" idx="4"/>
          </p:nvPr>
        </p:nvSpPr>
        <p:spPr/>
        <p:txBody>
          <a:bodyPr/>
          <a:lstStyle/>
          <a:p>
            <a:fld id="{7AE184E0-0BD4-4705-A12B-9B71DDE63301}" type="slidenum">
              <a:rPr lang="nl-BE" smtClean="0"/>
              <a:pPr/>
              <a:t>8</a:t>
            </a:fld>
            <a:endParaRPr lang="nl-BE" dirty="0"/>
          </a:p>
        </p:txBody>
      </p:sp>
    </p:spTree>
    <p:extLst>
      <p:ext uri="{BB962C8B-B14F-4D97-AF65-F5344CB8AC3E}">
        <p14:creationId xmlns:p14="http://schemas.microsoft.com/office/powerpoint/2010/main" val="3242640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C1E5-01EC-4745-ABD2-DD6148E1FD7E}"/>
              </a:ext>
            </a:extLst>
          </p:cNvPr>
          <p:cNvSpPr>
            <a:spLocks noGrp="1"/>
          </p:cNvSpPr>
          <p:nvPr>
            <p:ph type="title"/>
          </p:nvPr>
        </p:nvSpPr>
        <p:spPr>
          <a:xfrm>
            <a:off x="407836" y="280117"/>
            <a:ext cx="11042776" cy="607284"/>
          </a:xfrm>
        </p:spPr>
        <p:txBody>
          <a:bodyPr/>
          <a:lstStyle/>
          <a:p>
            <a:r>
              <a:rPr lang="en-US" dirty="0">
                <a:latin typeface="UGent Panno Text" panose="02000506040000040003" pitchFamily="2" charset="0"/>
              </a:rPr>
              <a:t>Main </a:t>
            </a:r>
            <a:r>
              <a:rPr lang="en-US" dirty="0" err="1">
                <a:latin typeface="UGent Panno Text" panose="02000506040000040003" pitchFamily="2" charset="0"/>
              </a:rPr>
              <a:t>dmp</a:t>
            </a:r>
            <a:r>
              <a:rPr lang="en-US" dirty="0">
                <a:latin typeface="UGent Panno Text" panose="02000506040000040003" pitchFamily="2" charset="0"/>
              </a:rPr>
              <a:t> sections</a:t>
            </a:r>
          </a:p>
        </p:txBody>
      </p:sp>
      <p:sp>
        <p:nvSpPr>
          <p:cNvPr id="4" name="Slide Number Placeholder 3">
            <a:extLst>
              <a:ext uri="{FF2B5EF4-FFF2-40B4-BE49-F238E27FC236}">
                <a16:creationId xmlns:a16="http://schemas.microsoft.com/office/drawing/2014/main" id="{3C0D28EC-ABC9-4D07-8DFA-E995E013FF2B}"/>
              </a:ext>
            </a:extLst>
          </p:cNvPr>
          <p:cNvSpPr>
            <a:spLocks noGrp="1"/>
          </p:cNvSpPr>
          <p:nvPr>
            <p:ph type="sldNum" sz="quarter" idx="12"/>
          </p:nvPr>
        </p:nvSpPr>
        <p:spPr/>
        <p:txBody>
          <a:bodyPr/>
          <a:lstStyle/>
          <a:p>
            <a:fld id="{7AE184E0-0BD4-4705-A12B-9B71DDE63301}" type="slidenum">
              <a:rPr lang="nl-BE" smtClean="0"/>
              <a:pPr/>
              <a:t>9</a:t>
            </a:fld>
            <a:endParaRPr lang="nl-BE" dirty="0"/>
          </a:p>
        </p:txBody>
      </p:sp>
      <p:grpSp>
        <p:nvGrpSpPr>
          <p:cNvPr id="47" name="Group 46">
            <a:extLst>
              <a:ext uri="{FF2B5EF4-FFF2-40B4-BE49-F238E27FC236}">
                <a16:creationId xmlns:a16="http://schemas.microsoft.com/office/drawing/2014/main" id="{14BB1940-B2B4-4AD9-BE30-C4BE8CEFAB24}"/>
              </a:ext>
            </a:extLst>
          </p:cNvPr>
          <p:cNvGrpSpPr/>
          <p:nvPr/>
        </p:nvGrpSpPr>
        <p:grpSpPr>
          <a:xfrm>
            <a:off x="1355757" y="1212460"/>
            <a:ext cx="4460794" cy="726557"/>
            <a:chOff x="693943" y="1666332"/>
            <a:chExt cx="6344241" cy="1033325"/>
          </a:xfrm>
        </p:grpSpPr>
        <p:pic>
          <p:nvPicPr>
            <p:cNvPr id="7" name="Graphic 6" descr="Table">
              <a:extLst>
                <a:ext uri="{FF2B5EF4-FFF2-40B4-BE49-F238E27FC236}">
                  <a16:creationId xmlns:a16="http://schemas.microsoft.com/office/drawing/2014/main" id="{17F497B0-CCD1-4DF2-84CE-08240EB7C9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943" y="1666332"/>
              <a:ext cx="731520" cy="731520"/>
            </a:xfrm>
            <a:prstGeom prst="rect">
              <a:avLst/>
            </a:prstGeom>
          </p:spPr>
        </p:pic>
        <p:sp>
          <p:nvSpPr>
            <p:cNvPr id="26" name="Content Placeholder 2">
              <a:extLst>
                <a:ext uri="{FF2B5EF4-FFF2-40B4-BE49-F238E27FC236}">
                  <a16:creationId xmlns:a16="http://schemas.microsoft.com/office/drawing/2014/main" id="{582D098B-7719-4626-9506-40D36678DBE8}"/>
                </a:ext>
              </a:extLst>
            </p:cNvPr>
            <p:cNvSpPr txBox="1">
              <a:spLocks/>
            </p:cNvSpPr>
            <p:nvPr/>
          </p:nvSpPr>
          <p:spPr>
            <a:xfrm>
              <a:off x="1575160" y="1666332"/>
              <a:ext cx="5463024" cy="1033325"/>
            </a:xfrm>
            <a:prstGeom prst="rect">
              <a:avLst/>
            </a:prstGeom>
          </p:spPr>
          <p:txBody>
            <a:bodyPr vert="horz" lIns="64294" tIns="32147" rIns="64294" bIns="32147"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60273" indent="0">
                <a:lnSpc>
                  <a:spcPct val="100000"/>
                </a:lnSpc>
                <a:spcAft>
                  <a:spcPts val="0"/>
                </a:spcAft>
                <a:buNone/>
              </a:pPr>
              <a:r>
                <a:rPr lang="en-US" sz="2250" dirty="0">
                  <a:solidFill>
                    <a:srgbClr val="1E64C8"/>
                  </a:solidFill>
                </a:rPr>
                <a:t>Data summary / description</a:t>
              </a:r>
            </a:p>
            <a:p>
              <a:pPr marL="60273" indent="0">
                <a:lnSpc>
                  <a:spcPct val="100000"/>
                </a:lnSpc>
                <a:spcAft>
                  <a:spcPts val="0"/>
                </a:spcAft>
                <a:buNone/>
              </a:pPr>
              <a:r>
                <a:rPr lang="en-US" sz="1687" dirty="0"/>
                <a:t>Purpose, origin, type, format &amp; volume of the data</a:t>
              </a:r>
            </a:p>
          </p:txBody>
        </p:sp>
      </p:grpSp>
      <p:grpSp>
        <p:nvGrpSpPr>
          <p:cNvPr id="48" name="Group 47">
            <a:extLst>
              <a:ext uri="{FF2B5EF4-FFF2-40B4-BE49-F238E27FC236}">
                <a16:creationId xmlns:a16="http://schemas.microsoft.com/office/drawing/2014/main" id="{0EB5C711-059E-49BE-A5D6-C2BAFEA7B8E4}"/>
              </a:ext>
            </a:extLst>
          </p:cNvPr>
          <p:cNvGrpSpPr/>
          <p:nvPr/>
        </p:nvGrpSpPr>
        <p:grpSpPr>
          <a:xfrm>
            <a:off x="1355757" y="2361006"/>
            <a:ext cx="4258654" cy="726558"/>
            <a:chOff x="693943" y="3352775"/>
            <a:chExt cx="6056753" cy="1033326"/>
          </a:xfrm>
        </p:grpSpPr>
        <p:pic>
          <p:nvPicPr>
            <p:cNvPr id="25" name="Graphic 24" descr="Scales of justice">
              <a:extLst>
                <a:ext uri="{FF2B5EF4-FFF2-40B4-BE49-F238E27FC236}">
                  <a16:creationId xmlns:a16="http://schemas.microsoft.com/office/drawing/2014/main" id="{4FE1C1ED-4E5A-4ABF-9E5E-B4C250C9AD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943" y="3352775"/>
              <a:ext cx="731520" cy="731520"/>
            </a:xfrm>
            <a:prstGeom prst="rect">
              <a:avLst/>
            </a:prstGeom>
          </p:spPr>
        </p:pic>
        <p:sp>
          <p:nvSpPr>
            <p:cNvPr id="30" name="Content Placeholder 2">
              <a:extLst>
                <a:ext uri="{FF2B5EF4-FFF2-40B4-BE49-F238E27FC236}">
                  <a16:creationId xmlns:a16="http://schemas.microsoft.com/office/drawing/2014/main" id="{3E35F735-51A5-4B23-8400-9CB07603BA4A}"/>
                </a:ext>
              </a:extLst>
            </p:cNvPr>
            <p:cNvSpPr txBox="1">
              <a:spLocks/>
            </p:cNvSpPr>
            <p:nvPr/>
          </p:nvSpPr>
          <p:spPr>
            <a:xfrm>
              <a:off x="1575159" y="3352776"/>
              <a:ext cx="5175537" cy="1033325"/>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Ethical and legal issues</a:t>
              </a:r>
            </a:p>
            <a:p>
              <a:r>
                <a:rPr lang="en-US" sz="1687" dirty="0"/>
                <a:t>IRB approval, IP, GDPR</a:t>
              </a:r>
            </a:p>
          </p:txBody>
        </p:sp>
      </p:grpSp>
      <p:grpSp>
        <p:nvGrpSpPr>
          <p:cNvPr id="49" name="Group 48">
            <a:extLst>
              <a:ext uri="{FF2B5EF4-FFF2-40B4-BE49-F238E27FC236}">
                <a16:creationId xmlns:a16="http://schemas.microsoft.com/office/drawing/2014/main" id="{B8DE8089-391A-4E13-B1DA-6F463633C91C}"/>
              </a:ext>
            </a:extLst>
          </p:cNvPr>
          <p:cNvGrpSpPr/>
          <p:nvPr/>
        </p:nvGrpSpPr>
        <p:grpSpPr>
          <a:xfrm>
            <a:off x="6036711" y="3307527"/>
            <a:ext cx="4460794" cy="746796"/>
            <a:chOff x="693943" y="5016774"/>
            <a:chExt cx="6344241" cy="1062110"/>
          </a:xfrm>
        </p:grpSpPr>
        <p:pic>
          <p:nvPicPr>
            <p:cNvPr id="23" name="Graphic 22" descr="Lock">
              <a:extLst>
                <a:ext uri="{FF2B5EF4-FFF2-40B4-BE49-F238E27FC236}">
                  <a16:creationId xmlns:a16="http://schemas.microsoft.com/office/drawing/2014/main" id="{2FF43A98-F81A-42CC-9A6D-9C8D4AE18D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943" y="5020949"/>
              <a:ext cx="731520" cy="731520"/>
            </a:xfrm>
            <a:prstGeom prst="rect">
              <a:avLst/>
            </a:prstGeom>
          </p:spPr>
        </p:pic>
        <p:sp>
          <p:nvSpPr>
            <p:cNvPr id="39" name="Content Placeholder 2">
              <a:extLst>
                <a:ext uri="{FF2B5EF4-FFF2-40B4-BE49-F238E27FC236}">
                  <a16:creationId xmlns:a16="http://schemas.microsoft.com/office/drawing/2014/main" id="{18EB536A-0B7E-4E51-811B-14341EC80727}"/>
                </a:ext>
              </a:extLst>
            </p:cNvPr>
            <p:cNvSpPr txBox="1">
              <a:spLocks/>
            </p:cNvSpPr>
            <p:nvPr/>
          </p:nvSpPr>
          <p:spPr>
            <a:xfrm>
              <a:off x="1575161" y="5016774"/>
              <a:ext cx="5463023" cy="1062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Data storage during the project</a:t>
              </a:r>
            </a:p>
            <a:p>
              <a:r>
                <a:rPr lang="en-US" sz="1687" dirty="0"/>
                <a:t>Security, back-up, transfer &amp; access</a:t>
              </a:r>
            </a:p>
          </p:txBody>
        </p:sp>
      </p:grpSp>
      <p:grpSp>
        <p:nvGrpSpPr>
          <p:cNvPr id="50" name="Group 49">
            <a:extLst>
              <a:ext uri="{FF2B5EF4-FFF2-40B4-BE49-F238E27FC236}">
                <a16:creationId xmlns:a16="http://schemas.microsoft.com/office/drawing/2014/main" id="{EA843C8D-0ABE-497E-B266-F98444884482}"/>
              </a:ext>
            </a:extLst>
          </p:cNvPr>
          <p:cNvGrpSpPr/>
          <p:nvPr/>
        </p:nvGrpSpPr>
        <p:grpSpPr>
          <a:xfrm>
            <a:off x="6035709" y="4266105"/>
            <a:ext cx="4463004" cy="768610"/>
            <a:chOff x="692519" y="6315432"/>
            <a:chExt cx="6347383" cy="1093134"/>
          </a:xfrm>
        </p:grpSpPr>
        <p:pic>
          <p:nvPicPr>
            <p:cNvPr id="35" name="Graphic 34" descr="Clock">
              <a:extLst>
                <a:ext uri="{FF2B5EF4-FFF2-40B4-BE49-F238E27FC236}">
                  <a16:creationId xmlns:a16="http://schemas.microsoft.com/office/drawing/2014/main" id="{F4B1A08B-D4B3-4649-9DE9-8C030B980D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2519" y="6384324"/>
              <a:ext cx="731520" cy="731520"/>
            </a:xfrm>
            <a:prstGeom prst="rect">
              <a:avLst/>
            </a:prstGeom>
          </p:spPr>
        </p:pic>
        <p:sp>
          <p:nvSpPr>
            <p:cNvPr id="40" name="Content Placeholder 2">
              <a:extLst>
                <a:ext uri="{FF2B5EF4-FFF2-40B4-BE49-F238E27FC236}">
                  <a16:creationId xmlns:a16="http://schemas.microsoft.com/office/drawing/2014/main" id="{ED52E51C-6838-4115-9779-921F06E5AE78}"/>
                </a:ext>
              </a:extLst>
            </p:cNvPr>
            <p:cNvSpPr txBox="1">
              <a:spLocks/>
            </p:cNvSpPr>
            <p:nvPr/>
          </p:nvSpPr>
          <p:spPr>
            <a:xfrm>
              <a:off x="1576878" y="6315432"/>
              <a:ext cx="5463024" cy="1093134"/>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Long-term preservation</a:t>
              </a:r>
            </a:p>
            <a:p>
              <a:r>
                <a:rPr lang="en-US" sz="1687" dirty="0"/>
                <a:t>What, where, restrictions?</a:t>
              </a:r>
            </a:p>
          </p:txBody>
        </p:sp>
      </p:grpSp>
      <p:grpSp>
        <p:nvGrpSpPr>
          <p:cNvPr id="51" name="Group 50">
            <a:extLst>
              <a:ext uri="{FF2B5EF4-FFF2-40B4-BE49-F238E27FC236}">
                <a16:creationId xmlns:a16="http://schemas.microsoft.com/office/drawing/2014/main" id="{AE29B6A5-FFF1-4BD3-976A-820E366B8C68}"/>
              </a:ext>
            </a:extLst>
          </p:cNvPr>
          <p:cNvGrpSpPr/>
          <p:nvPr/>
        </p:nvGrpSpPr>
        <p:grpSpPr>
          <a:xfrm>
            <a:off x="1354755" y="5179851"/>
            <a:ext cx="4044251" cy="727109"/>
            <a:chOff x="692519" y="6951788"/>
            <a:chExt cx="5751824" cy="1034110"/>
          </a:xfrm>
        </p:grpSpPr>
        <p:pic>
          <p:nvPicPr>
            <p:cNvPr id="32" name="Graphic 31" descr="Scientist">
              <a:extLst>
                <a:ext uri="{FF2B5EF4-FFF2-40B4-BE49-F238E27FC236}">
                  <a16:creationId xmlns:a16="http://schemas.microsoft.com/office/drawing/2014/main" id="{40A08D88-8B9A-4DB9-A51C-348B20DB7C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2519" y="6951788"/>
              <a:ext cx="731520" cy="731520"/>
            </a:xfrm>
            <a:prstGeom prst="rect">
              <a:avLst/>
            </a:prstGeom>
          </p:spPr>
        </p:pic>
        <p:sp>
          <p:nvSpPr>
            <p:cNvPr id="41" name="Content Placeholder 2">
              <a:extLst>
                <a:ext uri="{FF2B5EF4-FFF2-40B4-BE49-F238E27FC236}">
                  <a16:creationId xmlns:a16="http://schemas.microsoft.com/office/drawing/2014/main" id="{D878DFD4-A83A-4AC1-95EC-70ED7BA12540}"/>
                </a:ext>
              </a:extLst>
            </p:cNvPr>
            <p:cNvSpPr txBox="1">
              <a:spLocks/>
            </p:cNvSpPr>
            <p:nvPr/>
          </p:nvSpPr>
          <p:spPr>
            <a:xfrm>
              <a:off x="1575160" y="6951788"/>
              <a:ext cx="4869183" cy="1034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Responsibilities</a:t>
              </a:r>
            </a:p>
            <a:p>
              <a:r>
                <a:rPr lang="en-US" sz="1687" dirty="0"/>
                <a:t>Owner and roles</a:t>
              </a:r>
            </a:p>
          </p:txBody>
        </p:sp>
      </p:grpSp>
      <p:grpSp>
        <p:nvGrpSpPr>
          <p:cNvPr id="36" name="Group 35">
            <a:extLst>
              <a:ext uri="{FF2B5EF4-FFF2-40B4-BE49-F238E27FC236}">
                <a16:creationId xmlns:a16="http://schemas.microsoft.com/office/drawing/2014/main" id="{BE6F2E6F-CE66-404F-AEAE-84551963F955}"/>
              </a:ext>
            </a:extLst>
          </p:cNvPr>
          <p:cNvGrpSpPr/>
          <p:nvPr/>
        </p:nvGrpSpPr>
        <p:grpSpPr>
          <a:xfrm>
            <a:off x="6035709" y="2361006"/>
            <a:ext cx="4875187" cy="731520"/>
            <a:chOff x="9763377" y="6183805"/>
            <a:chExt cx="4875187" cy="731520"/>
          </a:xfrm>
        </p:grpSpPr>
        <p:pic>
          <p:nvPicPr>
            <p:cNvPr id="37" name="Graphic 36" descr="Recycle sign">
              <a:extLst>
                <a:ext uri="{FF2B5EF4-FFF2-40B4-BE49-F238E27FC236}">
                  <a16:creationId xmlns:a16="http://schemas.microsoft.com/office/drawing/2014/main" id="{536A0402-B26B-4F6A-BFED-958A864A5C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63377" y="6228813"/>
              <a:ext cx="514800" cy="514800"/>
            </a:xfrm>
            <a:prstGeom prst="rect">
              <a:avLst/>
            </a:prstGeom>
          </p:spPr>
        </p:pic>
        <p:sp>
          <p:nvSpPr>
            <p:cNvPr id="38" name="Content Placeholder 2">
              <a:extLst>
                <a:ext uri="{FF2B5EF4-FFF2-40B4-BE49-F238E27FC236}">
                  <a16:creationId xmlns:a16="http://schemas.microsoft.com/office/drawing/2014/main" id="{24D2E26F-B6F5-4790-A8A3-CB556C9F3271}"/>
                </a:ext>
              </a:extLst>
            </p:cNvPr>
            <p:cNvSpPr txBox="1">
              <a:spLocks/>
            </p:cNvSpPr>
            <p:nvPr/>
          </p:nvSpPr>
          <p:spPr>
            <a:xfrm>
              <a:off x="10407003" y="6183805"/>
              <a:ext cx="4231561" cy="731520"/>
            </a:xfrm>
            <a:prstGeom prst="rect">
              <a:avLst/>
            </a:prstGeom>
          </p:spPr>
          <p:txBody>
            <a:bodyPr vert="horz" lIns="91440" tIns="45720" rIns="91440" bIns="45720"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lnSpc>
                  <a:spcPct val="100000"/>
                </a:lnSpc>
                <a:spcAft>
                  <a:spcPts val="0"/>
                </a:spcAft>
                <a:buNone/>
              </a:pPr>
              <a:r>
                <a:rPr lang="en-US" sz="2250" dirty="0">
                  <a:solidFill>
                    <a:srgbClr val="1E64C8"/>
                  </a:solidFill>
                </a:rPr>
                <a:t>Data sharing and reuse</a:t>
              </a:r>
            </a:p>
            <a:p>
              <a:pPr marL="85725" indent="0">
                <a:lnSpc>
                  <a:spcPct val="100000"/>
                </a:lnSpc>
                <a:spcAft>
                  <a:spcPts val="0"/>
                </a:spcAft>
                <a:buNone/>
              </a:pPr>
              <a:r>
                <a:rPr lang="en-US" sz="1690" dirty="0"/>
                <a:t>Repositories, terms, contracts, licenses</a:t>
              </a:r>
            </a:p>
          </p:txBody>
        </p:sp>
      </p:grpSp>
      <p:grpSp>
        <p:nvGrpSpPr>
          <p:cNvPr id="58" name="Group 57">
            <a:extLst>
              <a:ext uri="{FF2B5EF4-FFF2-40B4-BE49-F238E27FC236}">
                <a16:creationId xmlns:a16="http://schemas.microsoft.com/office/drawing/2014/main" id="{1D56938C-605C-455F-8251-5414390C4DB4}"/>
              </a:ext>
            </a:extLst>
          </p:cNvPr>
          <p:cNvGrpSpPr/>
          <p:nvPr/>
        </p:nvGrpSpPr>
        <p:grpSpPr>
          <a:xfrm>
            <a:off x="1316061" y="4304273"/>
            <a:ext cx="3989365" cy="728797"/>
            <a:chOff x="9763377" y="7145159"/>
            <a:chExt cx="3989365" cy="728797"/>
          </a:xfrm>
        </p:grpSpPr>
        <p:pic>
          <p:nvPicPr>
            <p:cNvPr id="59" name="Graphic 58" descr="Coins">
              <a:extLst>
                <a:ext uri="{FF2B5EF4-FFF2-40B4-BE49-F238E27FC236}">
                  <a16:creationId xmlns:a16="http://schemas.microsoft.com/office/drawing/2014/main" id="{7A6181BA-61C1-4E17-BE33-0912E5138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63377" y="7190167"/>
              <a:ext cx="514800" cy="514800"/>
            </a:xfrm>
            <a:prstGeom prst="rect">
              <a:avLst/>
            </a:prstGeom>
          </p:spPr>
        </p:pic>
        <p:sp>
          <p:nvSpPr>
            <p:cNvPr id="60" name="Content Placeholder 2">
              <a:extLst>
                <a:ext uri="{FF2B5EF4-FFF2-40B4-BE49-F238E27FC236}">
                  <a16:creationId xmlns:a16="http://schemas.microsoft.com/office/drawing/2014/main" id="{C0D08E20-F4CE-4C91-832A-D229039ECB58}"/>
                </a:ext>
              </a:extLst>
            </p:cNvPr>
            <p:cNvSpPr txBox="1">
              <a:spLocks/>
            </p:cNvSpPr>
            <p:nvPr/>
          </p:nvSpPr>
          <p:spPr>
            <a:xfrm>
              <a:off x="10407004" y="7145159"/>
              <a:ext cx="3345738" cy="728797"/>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Resources</a:t>
              </a:r>
            </a:p>
            <a:p>
              <a:r>
                <a:rPr lang="en-US" sz="1690" dirty="0"/>
                <a:t>Costs</a:t>
              </a:r>
            </a:p>
          </p:txBody>
        </p:sp>
      </p:grpSp>
      <p:grpSp>
        <p:nvGrpSpPr>
          <p:cNvPr id="61" name="Group 60">
            <a:extLst>
              <a:ext uri="{FF2B5EF4-FFF2-40B4-BE49-F238E27FC236}">
                <a16:creationId xmlns:a16="http://schemas.microsoft.com/office/drawing/2014/main" id="{84DA9C4E-E55F-4B66-BBF0-67D0D76FE7F7}"/>
              </a:ext>
            </a:extLst>
          </p:cNvPr>
          <p:cNvGrpSpPr/>
          <p:nvPr/>
        </p:nvGrpSpPr>
        <p:grpSpPr>
          <a:xfrm>
            <a:off x="1316061" y="3297675"/>
            <a:ext cx="5094247" cy="768610"/>
            <a:chOff x="9763377" y="7139756"/>
            <a:chExt cx="5094247" cy="768610"/>
          </a:xfrm>
        </p:grpSpPr>
        <p:pic>
          <p:nvPicPr>
            <p:cNvPr id="62" name="Graphic 61" descr="Pencil">
              <a:extLst>
                <a:ext uri="{FF2B5EF4-FFF2-40B4-BE49-F238E27FC236}">
                  <a16:creationId xmlns:a16="http://schemas.microsoft.com/office/drawing/2014/main" id="{1862F051-13E9-4B26-817B-9CCF5ECACCE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63377" y="7190167"/>
              <a:ext cx="514800" cy="514800"/>
            </a:xfrm>
            <a:prstGeom prst="rect">
              <a:avLst/>
            </a:prstGeom>
          </p:spPr>
        </p:pic>
        <p:sp>
          <p:nvSpPr>
            <p:cNvPr id="63" name="Content Placeholder 2">
              <a:extLst>
                <a:ext uri="{FF2B5EF4-FFF2-40B4-BE49-F238E27FC236}">
                  <a16:creationId xmlns:a16="http://schemas.microsoft.com/office/drawing/2014/main" id="{0BCD1B24-C7ED-4207-ADE1-A38C970D59D8}"/>
                </a:ext>
              </a:extLst>
            </p:cNvPr>
            <p:cNvSpPr txBox="1">
              <a:spLocks/>
            </p:cNvSpPr>
            <p:nvPr/>
          </p:nvSpPr>
          <p:spPr>
            <a:xfrm>
              <a:off x="10368903" y="7139756"/>
              <a:ext cx="4488721" cy="768610"/>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Documentation and metadata</a:t>
              </a:r>
            </a:p>
            <a:p>
              <a:r>
                <a:rPr lang="en-US" sz="1690" dirty="0"/>
                <a:t>Where and how, standards, ontologies, vocabularies</a:t>
              </a:r>
            </a:p>
          </p:txBody>
        </p:sp>
      </p:grpSp>
      <p:sp>
        <p:nvSpPr>
          <p:cNvPr id="3" name="Rectangle 2">
            <a:extLst>
              <a:ext uri="{FF2B5EF4-FFF2-40B4-BE49-F238E27FC236}">
                <a16:creationId xmlns:a16="http://schemas.microsoft.com/office/drawing/2014/main" id="{CB5E0C39-8F16-4E15-B761-2324B565B7A0}"/>
              </a:ext>
            </a:extLst>
          </p:cNvPr>
          <p:cNvSpPr/>
          <p:nvPr/>
        </p:nvSpPr>
        <p:spPr>
          <a:xfrm>
            <a:off x="1035698" y="1026367"/>
            <a:ext cx="5643637" cy="108637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chemeClr val="tx1"/>
              </a:solidFill>
            </a:endParaRPr>
          </a:p>
        </p:txBody>
      </p:sp>
    </p:spTree>
    <p:extLst>
      <p:ext uri="{BB962C8B-B14F-4D97-AF65-F5344CB8AC3E}">
        <p14:creationId xmlns:p14="http://schemas.microsoft.com/office/powerpoint/2010/main" val="196368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PowerPoint_UGent_EN">
  <a:themeElements>
    <a:clrScheme name="UGent Corporate">
      <a:dk1>
        <a:sysClr val="windowText" lastClr="000000"/>
      </a:dk1>
      <a:lt1>
        <a:sysClr val="window" lastClr="FFFFFF"/>
      </a:lt1>
      <a:dk2>
        <a:srgbClr val="1E64C8"/>
      </a:dk2>
      <a:lt2>
        <a:srgbClr val="E9F0FA"/>
      </a:lt2>
      <a:accent1>
        <a:srgbClr val="1E64C8"/>
      </a:accent1>
      <a:accent2>
        <a:srgbClr val="FFD200"/>
      </a:accent2>
      <a:accent3>
        <a:srgbClr val="3574CE"/>
      </a:accent3>
      <a:accent4>
        <a:srgbClr val="4B83D3"/>
      </a:accent4>
      <a:accent5>
        <a:srgbClr val="6293D9"/>
      </a:accent5>
      <a:accent6>
        <a:srgbClr val="78A2DE"/>
      </a:accent6>
      <a:hlink>
        <a:srgbClr val="1E64C8"/>
      </a:hlink>
      <a:folHlink>
        <a:srgbClr val="3574CE"/>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E64C8"/>
          </a:solidFill>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EN.potx" id="{C13B4B38-29A5-474E-8BA7-DC976804664A}" vid="{DC5B41C7-CA43-4E14-AB4C-72FA02633B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08D042C8B98F4EAC07EAED7929CC0B" ma:contentTypeVersion="25" ma:contentTypeDescription="Een nieuw document maken." ma:contentTypeScope="" ma:versionID="38121184bee06cf3309bbe40eabba88c">
  <xsd:schema xmlns:xsd="http://www.w3.org/2001/XMLSchema" xmlns:xs="http://www.w3.org/2001/XMLSchema" xmlns:p="http://schemas.microsoft.com/office/2006/metadata/properties" xmlns:ns2="d7671653-5777-4515-be6d-22c95294c830" xmlns:ns3="ed73d88f-2738-4c68-a2de-96dc89f05060" targetNamespace="http://schemas.microsoft.com/office/2006/metadata/properties" ma:root="true" ma:fieldsID="446fc49f98f3a46551bcbf37d8364705" ns2:_="" ns3:_="">
    <xsd:import namespace="d7671653-5777-4515-be6d-22c95294c830"/>
    <xsd:import namespace="ed73d88f-2738-4c68-a2de-96dc89f0506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Descriptio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ShortName" minOccurs="0"/>
                <xsd:element ref="ns2:MediaServiceDateTaken" minOccurs="0"/>
                <xsd:element ref="ns2:Domain" minOccurs="0"/>
                <xsd:element ref="ns2:Valuablesection" minOccurs="0"/>
                <xsd:element ref="ns2:DMPversion" minOccurs="0"/>
                <xsd:element ref="ns2:Shareable" minOccurs="0"/>
                <xsd:element ref="ns2:MediaLengthInSeconds" minOccurs="0"/>
                <xsd:element ref="ns2:WorkPackag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671653-5777-4515-be6d-22c95294c8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description=""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Description" ma:index="12" nillable="true" ma:displayName="Description" ma:format="Dropdown" ma:internalName="Description">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hortName" ma:index="19" nillable="true" ma:displayName="Short Name" ma:format="Dropdown" ma:internalName="ShortName">
      <xsd:simpleType>
        <xsd:restriction base="dms:Choice">
          <xsd:enumeration value="FWO"/>
          <xsd:enumeration value="H2020"/>
          <xsd:enumeration value="BELSPO"/>
          <xsd:enumeration value="UGent"/>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Domain" ma:index="21" nillable="true" ma:displayName="Domain" ma:format="Dropdown" ma:internalName="Domain">
      <xsd:complexType>
        <xsd:complexContent>
          <xsd:extension base="dms:MultiChoice">
            <xsd:sequence>
              <xsd:element name="Value" maxOccurs="unbounded" minOccurs="0" nillable="true">
                <xsd:simpleType>
                  <xsd:restriction base="dms:Choice">
                    <xsd:enumeration value="Social and Behavioral Scences"/>
                    <xsd:enumeration value="Life Sciences"/>
                    <xsd:enumeration value="(Bio)Engineering"/>
                    <xsd:enumeration value="Natural Sciences"/>
                    <xsd:enumeration value="Law, Art and Humanities"/>
                  </xsd:restriction>
                </xsd:simpleType>
              </xsd:element>
            </xsd:sequence>
          </xsd:extension>
        </xsd:complexContent>
      </xsd:complexType>
    </xsd:element>
    <xsd:element name="Valuablesection" ma:index="22" nillable="true" ma:displayName="Valuable section" ma:format="Dropdown" ma:internalName="Valuablesection">
      <xsd:complexType>
        <xsd:complexContent>
          <xsd:extension base="dms:MultiChoice">
            <xsd:sequence>
              <xsd:element name="Value" maxOccurs="unbounded" minOccurs="0" nillable="true">
                <xsd:simpleType>
                  <xsd:restriction base="dms:Choice">
                    <xsd:enumeration value="Data description"/>
                    <xsd:enumeration value="Metadata and documentation"/>
                    <xsd:enumeration value="Data storage and security"/>
                    <xsd:enumeration value="Preservation"/>
                    <xsd:enumeration value="Data sharing"/>
                    <xsd:enumeration value="Ethical and legal issues"/>
                    <xsd:enumeration value="Costs and resources"/>
                    <xsd:enumeration value="Responsibilities"/>
                  </xsd:restriction>
                </xsd:simpleType>
              </xsd:element>
            </xsd:sequence>
          </xsd:extension>
        </xsd:complexContent>
      </xsd:complexType>
    </xsd:element>
    <xsd:element name="DMPversion" ma:index="23" nillable="true" ma:displayName="DMP version" ma:format="Dropdown" ma:internalName="DMPversion">
      <xsd:simpleType>
        <xsd:restriction base="dms:Choice">
          <xsd:enumeration value="Proposal"/>
          <xsd:enumeration value="V1 (6M)"/>
          <xsd:enumeration value="Other"/>
          <xsd:enumeration value="Final"/>
        </xsd:restriction>
      </xsd:simpleType>
    </xsd:element>
    <xsd:element name="Shareable" ma:index="24" nillable="true" ma:displayName="Shareable" ma:description="Specify whether there is permission by the author(s) to share the DMP" ma:format="Dropdown" ma:internalName="Shareable">
      <xsd:simpleType>
        <xsd:restriction base="dms:Choice">
          <xsd:enumeration value="Not shareable"/>
          <xsd:enumeration value="Internally"/>
          <xsd:enumeration value="Externally"/>
          <xsd:enumeration value="Already public"/>
        </xsd:restriction>
      </xsd:simpleType>
    </xsd:element>
    <xsd:element name="MediaLengthInSeconds" ma:index="26" nillable="true" ma:displayName="Length (seconds)" ma:internalName="MediaLengthInSeconds" ma:readOnly="true">
      <xsd:simpleType>
        <xsd:restriction base="dms:Unknown"/>
      </xsd:simpleType>
    </xsd:element>
    <xsd:element name="WorkPackage" ma:index="27" nillable="true" ma:displayName="Work Package" ma:format="Dropdown" ma:internalName="WorkPackage">
      <xsd:simpleType>
        <xsd:restriction base="dms:Text">
          <xsd:maxLength value="255"/>
        </xsd:restriction>
      </xsd:simpleType>
    </xsd:element>
    <xsd:element name="lcf76f155ced4ddcb4097134ff3c332f" ma:index="29" nillable="true" ma:taxonomy="true" ma:internalName="lcf76f155ced4ddcb4097134ff3c332f" ma:taxonomyFieldName="MediaServiceImageTags" ma:displayName="Afbeeldingtags" ma:readOnly="false" ma:fieldId="{5cf76f15-5ced-4ddc-b409-7134ff3c332f}" ma:taxonomyMulti="true" ma:sspId="3b9bb814-139f-4039-9463-697760f06ab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d73d88f-2738-4c68-a2de-96dc89f05060" elementFormDefault="qualified">
    <xsd:import namespace="http://schemas.microsoft.com/office/2006/documentManagement/types"/>
    <xsd:import namespace="http://schemas.microsoft.com/office/infopath/2007/PartnerControls"/>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element name="TaxCatchAll" ma:index="30" nillable="true" ma:displayName="Taxonomy Catch All Column" ma:hidden="true" ma:list="{e944e1ce-d024-48cd-a551-62c6bb5628b5}" ma:internalName="TaxCatchAll" ma:showField="CatchAllData" ma:web="ed73d88f-2738-4c68-a2de-96dc89f0506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ma:index="25"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 xmlns="d7671653-5777-4515-be6d-22c95294c830" xsi:nil="true"/>
    <ShortName xmlns="d7671653-5777-4515-be6d-22c95294c830" xsi:nil="true"/>
    <Domain xmlns="d7671653-5777-4515-be6d-22c95294c830" xsi:nil="true"/>
    <Valuablesection xmlns="d7671653-5777-4515-be6d-22c95294c830" xsi:nil="true"/>
    <DMPversion xmlns="d7671653-5777-4515-be6d-22c95294c830" xsi:nil="true"/>
    <Shareable xmlns="d7671653-5777-4515-be6d-22c95294c830" xsi:nil="true"/>
    <WorkPackage xmlns="d7671653-5777-4515-be6d-22c95294c830" xsi:nil="true"/>
    <TaxCatchAll xmlns="ed73d88f-2738-4c68-a2de-96dc89f05060" xsi:nil="true"/>
    <lcf76f155ced4ddcb4097134ff3c332f xmlns="d7671653-5777-4515-be6d-22c95294c83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F41FED-8825-474F-80E0-4CAFBC96E1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671653-5777-4515-be6d-22c95294c830"/>
    <ds:schemaRef ds:uri="ed73d88f-2738-4c68-a2de-96dc89f050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889C4-47C3-404C-88B3-AEAB83691AF2}">
  <ds:schemaRefs>
    <ds:schemaRef ds:uri="ed73d88f-2738-4c68-a2de-96dc89f05060"/>
    <ds:schemaRef ds:uri="http://schemas.microsoft.com/office/2006/metadata/properties"/>
    <ds:schemaRef ds:uri="http://purl.org/dc/elements/1.1/"/>
    <ds:schemaRef ds:uri="http://www.w3.org/XML/1998/namespace"/>
    <ds:schemaRef ds:uri="http://schemas.microsoft.com/office/2006/documentManagement/types"/>
    <ds:schemaRef ds:uri="http://schemas.microsoft.com/office/infopath/2007/PartnerControls"/>
    <ds:schemaRef ds:uri="d7671653-5777-4515-be6d-22c95294c830"/>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CED8F6D3-2D34-4296-B075-D9C286C480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PowerPoint_UGent_EN</Template>
  <TotalTime>1978</TotalTime>
  <Words>2267</Words>
  <Application>Microsoft Office PowerPoint</Application>
  <PresentationFormat>Widescreen</PresentationFormat>
  <Paragraphs>294</Paragraphs>
  <Slides>28</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Open Sans</vt:lpstr>
      <vt:lpstr>UGent Panno Text Normal</vt:lpstr>
      <vt:lpstr>UGent Panno Text SemiLight</vt:lpstr>
      <vt:lpstr>System Font Regular</vt:lpstr>
      <vt:lpstr>UGent Panno Text</vt:lpstr>
      <vt:lpstr>PowerPoint_UGent_EN</vt:lpstr>
      <vt:lpstr>Data management planning for efficient research</vt:lpstr>
      <vt:lpstr>Without planning…</vt:lpstr>
      <vt:lpstr>Data Management Plan (DMP) </vt:lpstr>
      <vt:lpstr>Main dmp sections</vt:lpstr>
      <vt:lpstr>Dmp: first version vs. last version</vt:lpstr>
      <vt:lpstr>DMP software dmponline.be</vt:lpstr>
      <vt:lpstr>DMPonline.be tutorial</vt:lpstr>
      <vt:lpstr>What to cover in your DMP</vt:lpstr>
      <vt:lpstr>Main dmp sections</vt:lpstr>
      <vt:lpstr>PowerPoint Presentation</vt:lpstr>
      <vt:lpstr>research data can mean a lot</vt:lpstr>
      <vt:lpstr>Data description – SOME Tips</vt:lpstr>
      <vt:lpstr>Data Description: preparation</vt:lpstr>
      <vt:lpstr>Data Description: data table approach</vt:lpstr>
      <vt:lpstr>Data Description: data table approach</vt:lpstr>
      <vt:lpstr>Data table(1)</vt:lpstr>
      <vt:lpstr>Data table(2)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Ghent University Data Stewards    research Department - University Library     rdm.support@ugent.be  @UGentRDM  ugent.be/en/research/datamanagement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Standaert</dc:creator>
  <cp:lastModifiedBy>Laura Standaert</cp:lastModifiedBy>
  <cp:revision>34</cp:revision>
  <dcterms:created xsi:type="dcterms:W3CDTF">2020-10-26T12:51:56Z</dcterms:created>
  <dcterms:modified xsi:type="dcterms:W3CDTF">2022-12-01T14:34:31Z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0x010100E008D042C8B98F4EAC07EAED7929CC0B</vt:lpwstr>
  </property>
  <property fmtid="{D5CDD505-2E9C-101B-9397-08002B2CF9AE}" pid="3" name="MediaServiceImageTags">
    <vt:lpwstr/>
  </property>
</Properties>
</file>